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17"/>
  </p:notesMasterIdLst>
  <p:sldIdLst>
    <p:sldId id="281" r:id="rId3"/>
    <p:sldId id="260" r:id="rId4"/>
    <p:sldId id="261" r:id="rId5"/>
    <p:sldId id="262" r:id="rId6"/>
    <p:sldId id="269" r:id="rId7"/>
    <p:sldId id="305" r:id="rId8"/>
    <p:sldId id="308" r:id="rId9"/>
    <p:sldId id="282" r:id="rId10"/>
    <p:sldId id="259" r:id="rId11"/>
    <p:sldId id="309" r:id="rId12"/>
    <p:sldId id="271" r:id="rId13"/>
    <p:sldId id="284" r:id="rId14"/>
    <p:sldId id="272" r:id="rId15"/>
    <p:sldId id="265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340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F1E3E-5FAD-449B-928A-1397C215FA59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219E-1861-4250-827A-6EA2394CD8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2219E-1861-4250-827A-6EA2394CD86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 txBox="1"/>
          <p:nvPr userDrawn="1"/>
        </p:nvSpPr>
        <p:spPr>
          <a:xfrm>
            <a:off x="6438900" y="4581753"/>
            <a:ext cx="4827814" cy="929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感谢您下载包图网平台上提供的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作品，为了您和包图网以及原创作者的利益，请勿复制、传播、销售，否则将承担法律责任！包图网将对作品进行维权，按照传播下载次数进行十倍索取赔偿！</a:t>
            </a:r>
            <a:r>
              <a:rPr lang="en-US" altLang="zh-CN" dirty="0">
                <a:solidFill>
                  <a:schemeClr val="bg1"/>
                </a:solidFill>
              </a:rPr>
              <a:t>Ibaotu.com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B6519-B052-4EA9-A3E2-29F2226C3D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B3418-9D95-429C-9C92-91A68BB17B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81DEF-9A65-4020-8C32-8EB98963D5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B7786-0D2E-4ED6-82B7-707B8E6E8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7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29A68-4192-4355-86FA-3318B2CA81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7F3D3-5761-4499-B027-54EFD837EA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4266A-F941-4928-8BEF-76820B3D35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3A6BC-83CD-48ED-A82C-2DD955E0F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03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D0F62A-A059-4205-B872-B6D7D463AF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69C269-B47A-469C-9128-ABCE2373E4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80596F-9EDE-4112-8FBC-C1D8D9A13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FCBEC-3567-4405-B31E-9CBBCCC4C5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46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DF74DF-2024-4C54-B4C3-E07B9B9DFE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907B6C-6421-43E5-91EE-7CE311CA68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E1D871-9A5B-4A1D-AB0C-8C948E176B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A707E-20EB-439E-A56D-88F8E34DF1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28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18725" y="1081881"/>
            <a:ext cx="2681817" cy="38417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9319684" y="3736975"/>
            <a:ext cx="4267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39451" y="5734050"/>
            <a:ext cx="812800" cy="5207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E62ED3-1A7A-4A81-9647-535FB11F2AD0}" type="slidenum"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‹#›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6979183-F16B-4615-98B2-42573A9F4C25}"/>
              </a:ext>
            </a:extLst>
          </p:cNvPr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9525 h 1912"/>
              <a:gd name="T4" fmla="*/ 0 w 1588"/>
              <a:gd name="T5" fmla="*/ 9525 h 1912"/>
              <a:gd name="T6" fmla="*/ 0 w 1588"/>
              <a:gd name="T7" fmla="*/ 95250 h 1912"/>
              <a:gd name="T8" fmla="*/ 0 w 1588"/>
              <a:gd name="T9" fmla="*/ 3035300 h 1912"/>
              <a:gd name="T10" fmla="*/ 0 w 1588"/>
              <a:gd name="T11" fmla="*/ 3035300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792E70-9314-4655-AD45-50271C7568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639388-4785-4C33-8B19-488DCEFE5B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073C5-3A3E-446A-87DD-7F60B4861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E78D341-E953-4DF1-B06A-2B42ED86ED5B}"/>
              </a:ext>
            </a:extLst>
          </p:cNvPr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583C15-054B-4A93-B356-047FD024CF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048825-1E27-4F3F-A2D0-D4DB9FDBB3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5901F-D91F-4BDC-A59A-82B3F47C5D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9A922-95D6-4EDD-9F0E-1014A44362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95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2984F6-3235-4593-87B5-B0412E0106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CB6323-9414-4BF5-BFA8-108A2F4D3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ADA664-F78A-46A0-B2CC-C39DDC3BFD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AE31E-7E30-4371-88B7-316E4376C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61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70ECD-B027-49D0-BF53-1E4A752195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1AB98-E21F-4ED0-A735-E4C5AD151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725E4-7106-430D-B635-634A6D5F7A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82580-9D3E-4F6D-8360-F4F6DCB50A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29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FDAC00-7E37-4D9D-87B9-C5894C177A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06809BA-A844-4F00-A5AF-25B0078A13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93AF971-676E-408B-A256-00A720EBBC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94EA8-FA68-45ED-B17A-BBC9D85B73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59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5C75D91-75C6-40AF-9870-ED4EA169B3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B35D344-0E5C-4E41-B84E-1193247CFD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504EC0-3FA8-4D0D-A2B9-8041B77D0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DF0DA-C5C1-44B2-A09A-5306E711E6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52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841F3FC-3B91-4DDF-977A-E563C927D8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0310C3E-5AE2-45D0-AC5B-6FEE3DA04F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639A646-03D8-48F7-B1BA-3B183C44C0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0FD3F-8B12-424B-BE06-4F9392080B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8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3" name="副标题 2"/>
          <p:cNvSpPr txBox="1"/>
          <p:nvPr userDrawn="1"/>
        </p:nvSpPr>
        <p:spPr>
          <a:xfrm>
            <a:off x="6438900" y="4581753"/>
            <a:ext cx="4827814" cy="929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感谢您下载包图网平台上提供的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作品，为了您和包图网以及原创作者的利益，请勿复制、传播、销售，否则将承担法律责任！包图网将对作品进行维权，按照传播下载次数进行十倍索取赔偿！</a:t>
            </a:r>
            <a:r>
              <a:rPr lang="en-US" altLang="zh-CN" dirty="0">
                <a:solidFill>
                  <a:schemeClr val="bg1"/>
                </a:solidFill>
              </a:rPr>
              <a:t>Ibaotu.com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72FCE272-9D51-465D-A099-0734545E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56A10EE5-5328-44CE-B982-9978AEF87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E9882EC9-5F82-4A5C-924E-5B333D635E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>
            <a:extLst>
              <a:ext uri="{FF2B5EF4-FFF2-40B4-BE49-F238E27FC236}">
                <a16:creationId xmlns:a16="http://schemas.microsoft.com/office/drawing/2014/main" id="{70DE6304-2374-4D68-8DD2-74468D5E72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0" name="Rectangle 6">
            <a:extLst>
              <a:ext uri="{FF2B5EF4-FFF2-40B4-BE49-F238E27FC236}">
                <a16:creationId xmlns:a16="http://schemas.microsoft.com/office/drawing/2014/main" id="{5275B16F-0860-41D6-ADAD-147948DCBC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DD60772-7B05-4EF5-A195-A088279FB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3640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9" y="2834205"/>
            <a:ext cx="2693593" cy="2874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4"/>
          <a:stretch>
            <a:fillRect/>
          </a:stretch>
        </p:blipFill>
        <p:spPr>
          <a:xfrm>
            <a:off x="10246340" y="0"/>
            <a:ext cx="1953235" cy="18411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076152" y="1171642"/>
            <a:ext cx="1182253" cy="3429654"/>
            <a:chOff x="2874710" y="1138100"/>
            <a:chExt cx="1182253" cy="34296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26270">
              <a:off x="2874710" y="1138100"/>
              <a:ext cx="742744" cy="32853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543">
              <a:off x="3318675" y="1278352"/>
              <a:ext cx="738288" cy="328940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3763">
            <a:off x="3437890" y="799465"/>
            <a:ext cx="6522085" cy="52146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 rot="540000">
            <a:off x="4523363" y="1837048"/>
            <a:ext cx="4040713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  <a:ea typeface="Microsoft YaHei" panose="020B0503020204020204" pitchFamily="34" charset="-122"/>
              </a:rPr>
              <a:t>Xin chào các bạn nhỏ đến với tiết học ngày hôm nay!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9420726" y="4840494"/>
            <a:ext cx="1859986" cy="1801288"/>
            <a:chOff x="7417164" y="2884802"/>
            <a:chExt cx="1859986" cy="1801288"/>
          </a:xfrm>
        </p:grpSpPr>
        <p:sp>
          <p:nvSpPr>
            <p:cNvPr id="13" name="椭圆 12"/>
            <p:cNvSpPr/>
            <p:nvPr/>
          </p:nvSpPr>
          <p:spPr>
            <a:xfrm>
              <a:off x="7535333" y="3236317"/>
              <a:ext cx="811824" cy="8262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64" y="2884802"/>
              <a:ext cx="1859986" cy="1801288"/>
            </a:xfrm>
            <a:prstGeom prst="rect">
              <a:avLst/>
            </a:prstGeom>
          </p:spPr>
        </p:pic>
      </p:grpSp>
      <p:pic>
        <p:nvPicPr>
          <p:cNvPr id="10" name="青蛙 - 小跳蛙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713702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ECC1F65-88A4-4E4B-8858-9B6D1306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Oval 4">
            <a:extLst>
              <a:ext uri="{FF2B5EF4-FFF2-40B4-BE49-F238E27FC236}">
                <a16:creationId xmlns:a16="http://schemas.microsoft.com/office/drawing/2014/main" id="{F03F4896-1CFE-44FF-934D-BE6BE9A01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685800" cy="685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76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172" name="Text Box 5">
            <a:extLst>
              <a:ext uri="{FF2B5EF4-FFF2-40B4-BE49-F238E27FC236}">
                <a16:creationId xmlns:a16="http://schemas.microsoft.com/office/drawing/2014/main" id="{4D265298-E05F-4991-8E52-012BEA235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239838"/>
            <a:ext cx="502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en-US" sz="2400" b="1">
                <a:solidFill>
                  <a:srgbClr val="FF0000"/>
                </a:solidFill>
                <a:latin typeface=".VnArial Narrow" panose="020B7200000000000000" pitchFamily="34" charset="0"/>
              </a:rPr>
              <a:t>Quay kim đồng hồ để đông hồ chỉ ?</a:t>
            </a:r>
            <a:endParaRPr lang="en-US" altLang="en-US" sz="2400" b="1">
              <a:solidFill>
                <a:srgbClr val="FF0000"/>
              </a:solidFill>
              <a:latin typeface=".VnArial Narrow" panose="020B7200000000000000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01EE571D-2E5F-4071-AC24-6A8277FF6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191001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7 </a:t>
            </a:r>
            <a:r>
              <a:rPr lang="vi-V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vi-V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4455" name="Text Box 7">
            <a:extLst>
              <a:ext uri="{FF2B5EF4-FFF2-40B4-BE49-F238E27FC236}">
                <a16:creationId xmlns:a16="http://schemas.microsoft.com/office/drawing/2014/main" id="{C36410B9-2E4F-4C39-98C5-449B47ACE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1910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6 </a:t>
            </a:r>
            <a:r>
              <a:rPr lang="vi-V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rưỡi</a:t>
            </a:r>
            <a:endParaRPr lang="en-US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456" name="Text Box 8">
            <a:extLst>
              <a:ext uri="{FF2B5EF4-FFF2-40B4-BE49-F238E27FC236}">
                <a16:creationId xmlns:a16="http://schemas.microsoft.com/office/drawing/2014/main" id="{0D1FD299-01E7-4B6B-A3EE-15DB83A95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191001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11 </a:t>
            </a:r>
            <a:r>
              <a:rPr lang="vi-V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vi-V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96ECC9B-399D-484F-AEB8-D407263032B4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133600"/>
            <a:ext cx="2057400" cy="2057400"/>
            <a:chOff x="2208" y="2448"/>
            <a:chExt cx="1296" cy="1296"/>
          </a:xfrm>
        </p:grpSpPr>
        <p:grpSp>
          <p:nvGrpSpPr>
            <p:cNvPr id="7225" name="Group 10">
              <a:extLst>
                <a:ext uri="{FF2B5EF4-FFF2-40B4-BE49-F238E27FC236}">
                  <a16:creationId xmlns:a16="http://schemas.microsoft.com/office/drawing/2014/main" id="{8969534E-48E4-49ED-8C11-9169FC576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448"/>
              <a:ext cx="1296" cy="1296"/>
              <a:chOff x="336" y="240"/>
              <a:chExt cx="1296" cy="1296"/>
            </a:xfrm>
          </p:grpSpPr>
          <p:grpSp>
            <p:nvGrpSpPr>
              <p:cNvPr id="7238" name="Group 11">
                <a:extLst>
                  <a:ext uri="{FF2B5EF4-FFF2-40B4-BE49-F238E27FC236}">
                    <a16:creationId xmlns:a16="http://schemas.microsoft.com/office/drawing/2014/main" id="{3E4E6FE4-6E0A-441F-A48D-2CF70D2240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7240" name="Oval 12">
                  <a:extLst>
                    <a:ext uri="{FF2B5EF4-FFF2-40B4-BE49-F238E27FC236}">
                      <a16:creationId xmlns:a16="http://schemas.microsoft.com/office/drawing/2014/main" id="{23C1A9A3-18BC-41E3-81A2-7CE7FDA3B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7241" name="Oval 13">
                  <a:extLst>
                    <a:ext uri="{FF2B5EF4-FFF2-40B4-BE49-F238E27FC236}">
                      <a16:creationId xmlns:a16="http://schemas.microsoft.com/office/drawing/2014/main" id="{F86B77D5-DA94-42F8-A5A5-2E2B87F14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7239" name="Oval 14">
                <a:extLst>
                  <a:ext uri="{FF2B5EF4-FFF2-40B4-BE49-F238E27FC236}">
                    <a16:creationId xmlns:a16="http://schemas.microsoft.com/office/drawing/2014/main" id="{C7D0232D-927A-4B40-B088-0591C158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7226" name="Text Box 15">
              <a:extLst>
                <a:ext uri="{FF2B5EF4-FFF2-40B4-BE49-F238E27FC236}">
                  <a16:creationId xmlns:a16="http://schemas.microsoft.com/office/drawing/2014/main" id="{061D2F6D-275F-4851-9050-7796C06C2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5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7227" name="Text Box 16">
              <a:extLst>
                <a:ext uri="{FF2B5EF4-FFF2-40B4-BE49-F238E27FC236}">
                  <a16:creationId xmlns:a16="http://schemas.microsoft.com/office/drawing/2014/main" id="{8124AE56-B83B-4094-8B4A-1F41A37F9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7228" name="Text Box 17">
              <a:extLst>
                <a:ext uri="{FF2B5EF4-FFF2-40B4-BE49-F238E27FC236}">
                  <a16:creationId xmlns:a16="http://schemas.microsoft.com/office/drawing/2014/main" id="{7BED9509-D001-4A7F-8243-DE838099B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2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7229" name="Text Box 18">
              <a:extLst>
                <a:ext uri="{FF2B5EF4-FFF2-40B4-BE49-F238E27FC236}">
                  <a16:creationId xmlns:a16="http://schemas.microsoft.com/office/drawing/2014/main" id="{D44D2A6E-07C7-48BF-BDE9-3D6503E83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7230" name="Text Box 19">
              <a:extLst>
                <a:ext uri="{FF2B5EF4-FFF2-40B4-BE49-F238E27FC236}">
                  <a16:creationId xmlns:a16="http://schemas.microsoft.com/office/drawing/2014/main" id="{17D25EDB-030C-41F6-A006-B28C031C1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7231" name="Text Box 20">
              <a:extLst>
                <a:ext uri="{FF2B5EF4-FFF2-40B4-BE49-F238E27FC236}">
                  <a16:creationId xmlns:a16="http://schemas.microsoft.com/office/drawing/2014/main" id="{4B28AEAD-FAC8-4760-9E53-CADC50891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7232" name="Text Box 21">
              <a:extLst>
                <a:ext uri="{FF2B5EF4-FFF2-40B4-BE49-F238E27FC236}">
                  <a16:creationId xmlns:a16="http://schemas.microsoft.com/office/drawing/2014/main" id="{AA7457B1-D66B-4BF3-8807-80576BE1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7233" name="Text Box 22">
              <a:extLst>
                <a:ext uri="{FF2B5EF4-FFF2-40B4-BE49-F238E27FC236}">
                  <a16:creationId xmlns:a16="http://schemas.microsoft.com/office/drawing/2014/main" id="{B6E302E0-4B33-41D7-A8EB-D1E7E1072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7234" name="Text Box 23">
              <a:extLst>
                <a:ext uri="{FF2B5EF4-FFF2-40B4-BE49-F238E27FC236}">
                  <a16:creationId xmlns:a16="http://schemas.microsoft.com/office/drawing/2014/main" id="{621C6616-3353-4E67-90D2-B321C1AEF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21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7235" name="Text Box 24">
              <a:extLst>
                <a:ext uri="{FF2B5EF4-FFF2-40B4-BE49-F238E27FC236}">
                  <a16:creationId xmlns:a16="http://schemas.microsoft.com/office/drawing/2014/main" id="{1325B736-338C-4480-A543-E959C7843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7236" name="Text Box 25">
              <a:extLst>
                <a:ext uri="{FF2B5EF4-FFF2-40B4-BE49-F238E27FC236}">
                  <a16:creationId xmlns:a16="http://schemas.microsoft.com/office/drawing/2014/main" id="{DA7D5B26-2E34-46B7-872E-8E464E123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237" name="Text Box 26">
              <a:extLst>
                <a:ext uri="{FF2B5EF4-FFF2-40B4-BE49-F238E27FC236}">
                  <a16:creationId xmlns:a16="http://schemas.microsoft.com/office/drawing/2014/main" id="{32E4BD71-B522-4FDF-932E-5BCEAEA35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" name="Group 27">
            <a:extLst>
              <a:ext uri="{FF2B5EF4-FFF2-40B4-BE49-F238E27FC236}">
                <a16:creationId xmlns:a16="http://schemas.microsoft.com/office/drawing/2014/main" id="{5E6D0CCB-7E89-454A-AE0D-5EB0D9BE8CFF}"/>
              </a:ext>
            </a:extLst>
          </p:cNvPr>
          <p:cNvGrpSpPr>
            <a:grpSpLocks/>
          </p:cNvGrpSpPr>
          <p:nvPr/>
        </p:nvGrpSpPr>
        <p:grpSpPr bwMode="auto">
          <a:xfrm>
            <a:off x="2776538" y="2590801"/>
            <a:ext cx="423862" cy="936625"/>
            <a:chOff x="789" y="1632"/>
            <a:chExt cx="267" cy="590"/>
          </a:xfrm>
        </p:grpSpPr>
        <p:sp>
          <p:nvSpPr>
            <p:cNvPr id="7222" name="AutoShape 28">
              <a:extLst>
                <a:ext uri="{FF2B5EF4-FFF2-40B4-BE49-F238E27FC236}">
                  <a16:creationId xmlns:a16="http://schemas.microsoft.com/office/drawing/2014/main" id="{C3CA2B04-0C69-4BE0-A1A8-3AA6FCC85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24162">
              <a:off x="707" y="2016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7223" name="AutoShape 29">
              <a:extLst>
                <a:ext uri="{FF2B5EF4-FFF2-40B4-BE49-F238E27FC236}">
                  <a16:creationId xmlns:a16="http://schemas.microsoft.com/office/drawing/2014/main" id="{972512A4-C90C-4B1D-B3FC-741AFFC4C5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4352">
              <a:off x="864" y="1776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7224" name="Oval 30">
              <a:extLst>
                <a:ext uri="{FF2B5EF4-FFF2-40B4-BE49-F238E27FC236}">
                  <a16:creationId xmlns:a16="http://schemas.microsoft.com/office/drawing/2014/main" id="{D035403A-3076-444C-9AE0-38365D930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2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A83D48E2-26E2-482A-ADAB-7FD335E77A7A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133600"/>
            <a:ext cx="2057400" cy="2057400"/>
            <a:chOff x="2208" y="2448"/>
            <a:chExt cx="1296" cy="1296"/>
          </a:xfrm>
        </p:grpSpPr>
        <p:grpSp>
          <p:nvGrpSpPr>
            <p:cNvPr id="7205" name="Group 32">
              <a:extLst>
                <a:ext uri="{FF2B5EF4-FFF2-40B4-BE49-F238E27FC236}">
                  <a16:creationId xmlns:a16="http://schemas.microsoft.com/office/drawing/2014/main" id="{B9BA79E1-C9C7-45D4-A391-B58D8544D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448"/>
              <a:ext cx="1296" cy="1296"/>
              <a:chOff x="336" y="240"/>
              <a:chExt cx="1296" cy="1296"/>
            </a:xfrm>
          </p:grpSpPr>
          <p:grpSp>
            <p:nvGrpSpPr>
              <p:cNvPr id="7218" name="Group 33">
                <a:extLst>
                  <a:ext uri="{FF2B5EF4-FFF2-40B4-BE49-F238E27FC236}">
                    <a16:creationId xmlns:a16="http://schemas.microsoft.com/office/drawing/2014/main" id="{6710182A-9CC5-416E-BC48-6A0A3D6858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7220" name="Oval 34">
                  <a:extLst>
                    <a:ext uri="{FF2B5EF4-FFF2-40B4-BE49-F238E27FC236}">
                      <a16:creationId xmlns:a16="http://schemas.microsoft.com/office/drawing/2014/main" id="{4A51447C-90CC-482D-9C69-7A771B8C9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7221" name="Oval 35">
                  <a:extLst>
                    <a:ext uri="{FF2B5EF4-FFF2-40B4-BE49-F238E27FC236}">
                      <a16:creationId xmlns:a16="http://schemas.microsoft.com/office/drawing/2014/main" id="{8705AD68-AD0D-43BF-A358-D7BED3A55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7219" name="Oval 36">
                <a:extLst>
                  <a:ext uri="{FF2B5EF4-FFF2-40B4-BE49-F238E27FC236}">
                    <a16:creationId xmlns:a16="http://schemas.microsoft.com/office/drawing/2014/main" id="{2FC96266-02E6-4DF4-B979-F455DFB5E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7206" name="Text Box 37">
              <a:extLst>
                <a:ext uri="{FF2B5EF4-FFF2-40B4-BE49-F238E27FC236}">
                  <a16:creationId xmlns:a16="http://schemas.microsoft.com/office/drawing/2014/main" id="{03A1B21D-AF57-4013-9FF0-158C6DA50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5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7207" name="Text Box 38">
              <a:extLst>
                <a:ext uri="{FF2B5EF4-FFF2-40B4-BE49-F238E27FC236}">
                  <a16:creationId xmlns:a16="http://schemas.microsoft.com/office/drawing/2014/main" id="{31A256A6-1F01-47BB-A986-EDF7DF55A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7208" name="Text Box 39">
              <a:extLst>
                <a:ext uri="{FF2B5EF4-FFF2-40B4-BE49-F238E27FC236}">
                  <a16:creationId xmlns:a16="http://schemas.microsoft.com/office/drawing/2014/main" id="{30A61EF5-AA0A-429E-BCA2-F3393A8FC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2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7209" name="Text Box 40">
              <a:extLst>
                <a:ext uri="{FF2B5EF4-FFF2-40B4-BE49-F238E27FC236}">
                  <a16:creationId xmlns:a16="http://schemas.microsoft.com/office/drawing/2014/main" id="{64CC565D-4E09-4BD3-8C32-D0801AAF5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7210" name="Text Box 41">
              <a:extLst>
                <a:ext uri="{FF2B5EF4-FFF2-40B4-BE49-F238E27FC236}">
                  <a16:creationId xmlns:a16="http://schemas.microsoft.com/office/drawing/2014/main" id="{DCDF92CF-855A-4839-BEEA-87361ECB6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7211" name="Text Box 42">
              <a:extLst>
                <a:ext uri="{FF2B5EF4-FFF2-40B4-BE49-F238E27FC236}">
                  <a16:creationId xmlns:a16="http://schemas.microsoft.com/office/drawing/2014/main" id="{B91D3511-0F96-46E3-837A-D33089626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7212" name="Text Box 43">
              <a:extLst>
                <a:ext uri="{FF2B5EF4-FFF2-40B4-BE49-F238E27FC236}">
                  <a16:creationId xmlns:a16="http://schemas.microsoft.com/office/drawing/2014/main" id="{436859AC-2FD8-45A2-896D-791AF12D4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7213" name="Text Box 44">
              <a:extLst>
                <a:ext uri="{FF2B5EF4-FFF2-40B4-BE49-F238E27FC236}">
                  <a16:creationId xmlns:a16="http://schemas.microsoft.com/office/drawing/2014/main" id="{CC2FA07F-4478-40DC-B0C1-132B63228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7214" name="Text Box 45">
              <a:extLst>
                <a:ext uri="{FF2B5EF4-FFF2-40B4-BE49-F238E27FC236}">
                  <a16:creationId xmlns:a16="http://schemas.microsoft.com/office/drawing/2014/main" id="{FB52DE23-60D7-4BEF-BA92-65CE203FB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21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7215" name="Text Box 46">
              <a:extLst>
                <a:ext uri="{FF2B5EF4-FFF2-40B4-BE49-F238E27FC236}">
                  <a16:creationId xmlns:a16="http://schemas.microsoft.com/office/drawing/2014/main" id="{B71EB494-8508-4416-95D0-EDC70A71E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7216" name="Text Box 47">
              <a:extLst>
                <a:ext uri="{FF2B5EF4-FFF2-40B4-BE49-F238E27FC236}">
                  <a16:creationId xmlns:a16="http://schemas.microsoft.com/office/drawing/2014/main" id="{5ABA44EC-B206-44B5-9871-D0BE31B59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217" name="Text Box 48">
              <a:extLst>
                <a:ext uri="{FF2B5EF4-FFF2-40B4-BE49-F238E27FC236}">
                  <a16:creationId xmlns:a16="http://schemas.microsoft.com/office/drawing/2014/main" id="{E4F94633-DFDA-43CC-9265-2ED56FE2E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9" name="Group 49">
            <a:extLst>
              <a:ext uri="{FF2B5EF4-FFF2-40B4-BE49-F238E27FC236}">
                <a16:creationId xmlns:a16="http://schemas.microsoft.com/office/drawing/2014/main" id="{BC6062CA-E03A-40A1-9020-628BC4FDF28D}"/>
              </a:ext>
            </a:extLst>
          </p:cNvPr>
          <p:cNvGrpSpPr>
            <a:grpSpLocks/>
          </p:cNvGrpSpPr>
          <p:nvPr/>
        </p:nvGrpSpPr>
        <p:grpSpPr bwMode="auto">
          <a:xfrm>
            <a:off x="5672138" y="3048000"/>
            <a:ext cx="195262" cy="685800"/>
            <a:chOff x="2613" y="1920"/>
            <a:chExt cx="123" cy="432"/>
          </a:xfrm>
        </p:grpSpPr>
        <p:sp>
          <p:nvSpPr>
            <p:cNvPr id="7202" name="AutoShape 50">
              <a:extLst>
                <a:ext uri="{FF2B5EF4-FFF2-40B4-BE49-F238E27FC236}">
                  <a16:creationId xmlns:a16="http://schemas.microsoft.com/office/drawing/2014/main" id="{30B45FB7-5443-4632-817C-7E562B1980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197998">
              <a:off x="2531" y="2016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7203" name="AutoShape 51">
              <a:extLst>
                <a:ext uri="{FF2B5EF4-FFF2-40B4-BE49-F238E27FC236}">
                  <a16:creationId xmlns:a16="http://schemas.microsoft.com/office/drawing/2014/main" id="{F3C34CE3-62D2-4F86-BCB1-343116D5B7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544" y="2160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7204" name="Oval 52">
              <a:extLst>
                <a:ext uri="{FF2B5EF4-FFF2-40B4-BE49-F238E27FC236}">
                  <a16:creationId xmlns:a16="http://schemas.microsoft.com/office/drawing/2014/main" id="{351AEAC3-B94A-43AC-AE9A-00DC55B7B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92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grpSp>
        <p:nvGrpSpPr>
          <p:cNvPr id="10" name="Group 53">
            <a:extLst>
              <a:ext uri="{FF2B5EF4-FFF2-40B4-BE49-F238E27FC236}">
                <a16:creationId xmlns:a16="http://schemas.microsoft.com/office/drawing/2014/main" id="{4C8FD969-F41F-4116-8280-4886A3C73634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2133600"/>
            <a:ext cx="2057400" cy="2057400"/>
            <a:chOff x="2208" y="2448"/>
            <a:chExt cx="1296" cy="1296"/>
          </a:xfrm>
        </p:grpSpPr>
        <p:grpSp>
          <p:nvGrpSpPr>
            <p:cNvPr id="7185" name="Group 54">
              <a:extLst>
                <a:ext uri="{FF2B5EF4-FFF2-40B4-BE49-F238E27FC236}">
                  <a16:creationId xmlns:a16="http://schemas.microsoft.com/office/drawing/2014/main" id="{255B0EE2-F6F2-4CD9-82AE-AD4CC9B3DF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448"/>
              <a:ext cx="1296" cy="1296"/>
              <a:chOff x="336" y="240"/>
              <a:chExt cx="1296" cy="1296"/>
            </a:xfrm>
          </p:grpSpPr>
          <p:grpSp>
            <p:nvGrpSpPr>
              <p:cNvPr id="7198" name="Group 55">
                <a:extLst>
                  <a:ext uri="{FF2B5EF4-FFF2-40B4-BE49-F238E27FC236}">
                    <a16:creationId xmlns:a16="http://schemas.microsoft.com/office/drawing/2014/main" id="{B9DAFF75-D00D-46BE-BF4C-A0E4FAA676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7200" name="Oval 56">
                  <a:extLst>
                    <a:ext uri="{FF2B5EF4-FFF2-40B4-BE49-F238E27FC236}">
                      <a16:creationId xmlns:a16="http://schemas.microsoft.com/office/drawing/2014/main" id="{60963BEE-E33C-4335-8F46-E07B64919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7201" name="Oval 57">
                  <a:extLst>
                    <a:ext uri="{FF2B5EF4-FFF2-40B4-BE49-F238E27FC236}">
                      <a16:creationId xmlns:a16="http://schemas.microsoft.com/office/drawing/2014/main" id="{630C4564-4D0F-4E56-BC53-12D9BB15C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7199" name="Oval 58">
                <a:extLst>
                  <a:ext uri="{FF2B5EF4-FFF2-40B4-BE49-F238E27FC236}">
                    <a16:creationId xmlns:a16="http://schemas.microsoft.com/office/drawing/2014/main" id="{3A9EF739-9054-4615-AD77-1C3CC2F13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7186" name="Text Box 59">
              <a:extLst>
                <a:ext uri="{FF2B5EF4-FFF2-40B4-BE49-F238E27FC236}">
                  <a16:creationId xmlns:a16="http://schemas.microsoft.com/office/drawing/2014/main" id="{34DB34E4-9C4A-453B-A408-AC102B55C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5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7187" name="Text Box 60">
              <a:extLst>
                <a:ext uri="{FF2B5EF4-FFF2-40B4-BE49-F238E27FC236}">
                  <a16:creationId xmlns:a16="http://schemas.microsoft.com/office/drawing/2014/main" id="{CBBDC494-CCFB-482B-B598-86EE18F8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7188" name="Text Box 61">
              <a:extLst>
                <a:ext uri="{FF2B5EF4-FFF2-40B4-BE49-F238E27FC236}">
                  <a16:creationId xmlns:a16="http://schemas.microsoft.com/office/drawing/2014/main" id="{5E30C400-C1BD-46E6-B30D-5A2D4A7D0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2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7189" name="Text Box 62">
              <a:extLst>
                <a:ext uri="{FF2B5EF4-FFF2-40B4-BE49-F238E27FC236}">
                  <a16:creationId xmlns:a16="http://schemas.microsoft.com/office/drawing/2014/main" id="{5A7906E8-99D2-4C6C-9789-A5A1B327C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7190" name="Text Box 63">
              <a:extLst>
                <a:ext uri="{FF2B5EF4-FFF2-40B4-BE49-F238E27FC236}">
                  <a16:creationId xmlns:a16="http://schemas.microsoft.com/office/drawing/2014/main" id="{9BB301FB-00D5-4619-9314-A96AAB36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7191" name="Text Box 64">
              <a:extLst>
                <a:ext uri="{FF2B5EF4-FFF2-40B4-BE49-F238E27FC236}">
                  <a16:creationId xmlns:a16="http://schemas.microsoft.com/office/drawing/2014/main" id="{ACB7971F-AF04-4AB7-A270-CEE6EDE1F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7192" name="Text Box 65">
              <a:extLst>
                <a:ext uri="{FF2B5EF4-FFF2-40B4-BE49-F238E27FC236}">
                  <a16:creationId xmlns:a16="http://schemas.microsoft.com/office/drawing/2014/main" id="{784D3454-61EE-445B-AE44-D571494AC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7193" name="Text Box 66">
              <a:extLst>
                <a:ext uri="{FF2B5EF4-FFF2-40B4-BE49-F238E27FC236}">
                  <a16:creationId xmlns:a16="http://schemas.microsoft.com/office/drawing/2014/main" id="{52E3BEEA-0F61-4F09-B60E-827567442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7194" name="Text Box 67">
              <a:extLst>
                <a:ext uri="{FF2B5EF4-FFF2-40B4-BE49-F238E27FC236}">
                  <a16:creationId xmlns:a16="http://schemas.microsoft.com/office/drawing/2014/main" id="{FB871138-9B86-429A-AD11-41EA630EC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21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7195" name="Text Box 68">
              <a:extLst>
                <a:ext uri="{FF2B5EF4-FFF2-40B4-BE49-F238E27FC236}">
                  <a16:creationId xmlns:a16="http://schemas.microsoft.com/office/drawing/2014/main" id="{ECAA87D4-E152-47F9-8706-489259AC8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7196" name="Text Box 69">
              <a:extLst>
                <a:ext uri="{FF2B5EF4-FFF2-40B4-BE49-F238E27FC236}">
                  <a16:creationId xmlns:a16="http://schemas.microsoft.com/office/drawing/2014/main" id="{79AB8518-5C01-468B-9F14-BD6E4904E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197" name="Text Box 70">
              <a:extLst>
                <a:ext uri="{FF2B5EF4-FFF2-40B4-BE49-F238E27FC236}">
                  <a16:creationId xmlns:a16="http://schemas.microsoft.com/office/drawing/2014/main" id="{E2C7F2F7-0F8A-4E1C-890C-3CE8133C9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" name="Group 71">
            <a:extLst>
              <a:ext uri="{FF2B5EF4-FFF2-40B4-BE49-F238E27FC236}">
                <a16:creationId xmlns:a16="http://schemas.microsoft.com/office/drawing/2014/main" id="{E3DC5B05-60EE-4CB1-85A8-EEFCF2863729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2743200"/>
            <a:ext cx="609600" cy="457200"/>
            <a:chOff x="4128" y="1728"/>
            <a:chExt cx="384" cy="288"/>
          </a:xfrm>
        </p:grpSpPr>
        <p:sp>
          <p:nvSpPr>
            <p:cNvPr id="7183" name="AutoShape 72">
              <a:extLst>
                <a:ext uri="{FF2B5EF4-FFF2-40B4-BE49-F238E27FC236}">
                  <a16:creationId xmlns:a16="http://schemas.microsoft.com/office/drawing/2014/main" id="{09718709-5C71-4185-A370-B40ED24979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954722">
              <a:off x="4307" y="1810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7184" name="AutoShape 73">
              <a:extLst>
                <a:ext uri="{FF2B5EF4-FFF2-40B4-BE49-F238E27FC236}">
                  <a16:creationId xmlns:a16="http://schemas.microsoft.com/office/drawing/2014/main" id="{3B1C53A8-232E-4614-90A7-EAE35B51C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465059">
              <a:off x="4128" y="1872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sp>
        <p:nvSpPr>
          <p:cNvPr id="104522" name="Oval 74">
            <a:extLst>
              <a:ext uri="{FF2B5EF4-FFF2-40B4-BE49-F238E27FC236}">
                <a16:creationId xmlns:a16="http://schemas.microsoft.com/office/drawing/2014/main" id="{8ED59B84-C305-42AC-83B4-48BACFC8D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>
              <a:solidFill>
                <a:srgbClr val="FFFFFF"/>
              </a:solidFill>
              <a:latin typeface=".VnTime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4" dur="5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0" tmFilter="0, 0; .2, .5; .8, .5; 1, 0"/>
                                        <p:tgtEl>
                                          <p:spTgt spid="1045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0" autoRev="1" fill="hold"/>
                                        <p:tgtEl>
                                          <p:spTgt spid="1045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3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3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3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78" dur="3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4" grpId="0"/>
      <p:bldP spid="104454" grpId="1"/>
      <p:bldP spid="104455" grpId="0"/>
      <p:bldP spid="104455" grpId="1"/>
      <p:bldP spid="104456" grpId="0"/>
      <p:bldP spid="104456" grpId="1"/>
      <p:bldP spid="104522" grpId="0" animBg="1"/>
      <p:bldP spid="1045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72" y="201887"/>
            <a:ext cx="739142" cy="7391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01" y="565084"/>
            <a:ext cx="2390339" cy="3049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01595" y="201930"/>
            <a:ext cx="6075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HP001 4 hàng" panose="020B0603050302020204" charset="0"/>
                <a:ea typeface="Microsoft YaHei" panose="020B0503020204020204" pitchFamily="34" charset="-122"/>
                <a:cs typeface="HP001 4 hàng" panose="020B0603050302020204" charset="0"/>
              </a:rPr>
              <a:t>Bài </a:t>
            </a:r>
            <a:r>
              <a:rPr lang="en-US" altLang="zh-CN" sz="2800" b="1" dirty="0" err="1">
                <a:latin typeface="HP001 4 hàng" panose="020B0603050302020204" charset="0"/>
                <a:ea typeface="Microsoft YaHei" panose="020B0503020204020204" pitchFamily="34" charset="-122"/>
                <a:cs typeface="HP001 4 hàng" panose="020B0603050302020204" charset="0"/>
              </a:rPr>
              <a:t>tập</a:t>
            </a:r>
            <a:r>
              <a:rPr lang="en-US" altLang="zh-CN" sz="2800" b="1" dirty="0">
                <a:latin typeface="HP001 4 hàng" panose="020B0603050302020204" charset="0"/>
                <a:ea typeface="Microsoft YaHei" panose="020B0503020204020204" pitchFamily="34" charset="-122"/>
                <a:cs typeface="HP001 4 hàng" panose="020B0603050302020204" charset="0"/>
              </a:rPr>
              <a:t> 3: Đồng hồ chỉ mấy giờ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" y="4048060"/>
            <a:ext cx="1759914" cy="2380033"/>
          </a:xfrm>
          <a:prstGeom prst="rect">
            <a:avLst/>
          </a:prstGeom>
        </p:spPr>
      </p:pic>
      <p:grpSp>
        <p:nvGrpSpPr>
          <p:cNvPr id="22532" name="Group 8"/>
          <p:cNvGrpSpPr/>
          <p:nvPr/>
        </p:nvGrpSpPr>
        <p:grpSpPr>
          <a:xfrm>
            <a:off x="2068195" y="1299845"/>
            <a:ext cx="1752600" cy="1447800"/>
            <a:chOff x="480" y="864"/>
            <a:chExt cx="1104" cy="912"/>
          </a:xfrm>
        </p:grpSpPr>
        <p:sp>
          <p:nvSpPr>
            <p:cNvPr id="22608" name="AutoShape 6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609" name="AutoShape 7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22533" name="Rectangle 12"/>
          <p:cNvSpPr/>
          <p:nvPr/>
        </p:nvSpPr>
        <p:spPr>
          <a:xfrm>
            <a:off x="2372995" y="1757045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5:20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88" name="Text Box 96"/>
          <p:cNvSpPr txBox="1"/>
          <p:nvPr/>
        </p:nvSpPr>
        <p:spPr>
          <a:xfrm>
            <a:off x="1610995" y="2747328"/>
            <a:ext cx="2667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 giờ 20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Group 31"/>
          <p:cNvGrpSpPr/>
          <p:nvPr/>
        </p:nvGrpSpPr>
        <p:grpSpPr>
          <a:xfrm>
            <a:off x="5471160" y="1299845"/>
            <a:ext cx="1752600" cy="1447800"/>
            <a:chOff x="480" y="864"/>
            <a:chExt cx="1104" cy="912"/>
          </a:xfrm>
        </p:grpSpPr>
        <p:sp>
          <p:nvSpPr>
            <p:cNvPr id="22601" name="AutoShape 32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602" name="AutoShape 33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26" name="Rectangle 34"/>
          <p:cNvSpPr/>
          <p:nvPr/>
        </p:nvSpPr>
        <p:spPr>
          <a:xfrm>
            <a:off x="5775960" y="1757045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9:15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91" name="Text Box 99"/>
          <p:cNvSpPr txBox="1"/>
          <p:nvPr/>
        </p:nvSpPr>
        <p:spPr>
          <a:xfrm>
            <a:off x="5013960" y="2747328"/>
            <a:ext cx="2667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9 giờ 15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8874125" y="1299845"/>
            <a:ext cx="1752600" cy="1447800"/>
            <a:chOff x="480" y="864"/>
            <a:chExt cx="1104" cy="912"/>
          </a:xfrm>
        </p:grpSpPr>
        <p:sp>
          <p:nvSpPr>
            <p:cNvPr id="22594" name="AutoShape 45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95" name="AutoShape 46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39" name="Rectangle 47"/>
          <p:cNvSpPr/>
          <p:nvPr/>
        </p:nvSpPr>
        <p:spPr>
          <a:xfrm>
            <a:off x="9178925" y="1757045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12:35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93" name="Text Box 101"/>
          <p:cNvSpPr txBox="1"/>
          <p:nvPr/>
        </p:nvSpPr>
        <p:spPr>
          <a:xfrm>
            <a:off x="8416925" y="2747328"/>
            <a:ext cx="2898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12 giờ 35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Group 57"/>
          <p:cNvGrpSpPr/>
          <p:nvPr/>
        </p:nvGrpSpPr>
        <p:grpSpPr>
          <a:xfrm>
            <a:off x="2068195" y="3721735"/>
            <a:ext cx="1752600" cy="1447800"/>
            <a:chOff x="480" y="864"/>
            <a:chExt cx="1104" cy="912"/>
          </a:xfrm>
        </p:grpSpPr>
        <p:sp>
          <p:nvSpPr>
            <p:cNvPr id="22587" name="AutoShape 58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88" name="AutoShape 59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2534" name="Group 16"/>
          <p:cNvGrpSpPr/>
          <p:nvPr/>
        </p:nvGrpSpPr>
        <p:grpSpPr>
          <a:xfrm>
            <a:off x="2753995" y="2442210"/>
            <a:ext cx="381000" cy="76200"/>
            <a:chOff x="1152" y="2352"/>
            <a:chExt cx="240" cy="48"/>
          </a:xfrm>
        </p:grpSpPr>
        <p:sp>
          <p:nvSpPr>
            <p:cNvPr id="22605" name="Oval 13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606" name="Oval 14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607" name="Oval 15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6195060" y="2480945"/>
            <a:ext cx="381000" cy="76200"/>
            <a:chOff x="1152" y="2352"/>
            <a:chExt cx="240" cy="48"/>
          </a:xfrm>
        </p:grpSpPr>
        <p:sp>
          <p:nvSpPr>
            <p:cNvPr id="22598" name="Oval 36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99" name="Oval 37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600" name="Oval 38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4" name="Group 35"/>
          <p:cNvGrpSpPr/>
          <p:nvPr/>
        </p:nvGrpSpPr>
        <p:grpSpPr>
          <a:xfrm>
            <a:off x="9559925" y="2480945"/>
            <a:ext cx="381000" cy="76200"/>
            <a:chOff x="1152" y="2352"/>
            <a:chExt cx="240" cy="48"/>
          </a:xfrm>
        </p:grpSpPr>
        <p:sp>
          <p:nvSpPr>
            <p:cNvPr id="16" name="Oval 36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17" name="Oval 37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18" name="Oval 38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19" name="Group 35"/>
          <p:cNvGrpSpPr/>
          <p:nvPr/>
        </p:nvGrpSpPr>
        <p:grpSpPr>
          <a:xfrm>
            <a:off x="2753995" y="4756785"/>
            <a:ext cx="381000" cy="76200"/>
            <a:chOff x="1152" y="2352"/>
            <a:chExt cx="240" cy="48"/>
          </a:xfrm>
        </p:grpSpPr>
        <p:sp>
          <p:nvSpPr>
            <p:cNvPr id="20" name="Oval 36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1" name="Oval 37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" name="Oval 38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52" name="Rectangle 60"/>
          <p:cNvSpPr/>
          <p:nvPr/>
        </p:nvSpPr>
        <p:spPr>
          <a:xfrm>
            <a:off x="2372995" y="4141470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14:05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23" name="Group 70"/>
          <p:cNvGrpSpPr/>
          <p:nvPr/>
        </p:nvGrpSpPr>
        <p:grpSpPr>
          <a:xfrm>
            <a:off x="5547360" y="3791585"/>
            <a:ext cx="1752600" cy="1447800"/>
            <a:chOff x="480" y="864"/>
            <a:chExt cx="1104" cy="912"/>
          </a:xfrm>
        </p:grpSpPr>
        <p:sp>
          <p:nvSpPr>
            <p:cNvPr id="22580" name="AutoShape 71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81" name="AutoShape 72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65" name="Rectangle 73"/>
          <p:cNvSpPr/>
          <p:nvPr/>
        </p:nvSpPr>
        <p:spPr>
          <a:xfrm>
            <a:off x="5852160" y="4179570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17:30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25" name="Group 83"/>
          <p:cNvGrpSpPr/>
          <p:nvPr/>
        </p:nvGrpSpPr>
        <p:grpSpPr>
          <a:xfrm>
            <a:off x="8874125" y="3721735"/>
            <a:ext cx="1752600" cy="1447800"/>
            <a:chOff x="480" y="864"/>
            <a:chExt cx="1104" cy="912"/>
          </a:xfrm>
        </p:grpSpPr>
        <p:sp>
          <p:nvSpPr>
            <p:cNvPr id="22573" name="AutoShape 84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74" name="AutoShape 85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78" name="Rectangle 86"/>
          <p:cNvSpPr/>
          <p:nvPr/>
        </p:nvSpPr>
        <p:spPr>
          <a:xfrm>
            <a:off x="9178925" y="4179570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21:55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26" name="Group 61"/>
          <p:cNvGrpSpPr/>
          <p:nvPr/>
        </p:nvGrpSpPr>
        <p:grpSpPr>
          <a:xfrm>
            <a:off x="6271260" y="4832985"/>
            <a:ext cx="381000" cy="76200"/>
            <a:chOff x="1152" y="2352"/>
            <a:chExt cx="240" cy="48"/>
          </a:xfrm>
        </p:grpSpPr>
        <p:sp>
          <p:nvSpPr>
            <p:cNvPr id="22584" name="Oval 62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85" name="Oval 63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2586" name="Oval 64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7" name="Group 61"/>
          <p:cNvGrpSpPr/>
          <p:nvPr/>
        </p:nvGrpSpPr>
        <p:grpSpPr>
          <a:xfrm>
            <a:off x="9636125" y="4832985"/>
            <a:ext cx="381000" cy="76200"/>
            <a:chOff x="1152" y="2352"/>
            <a:chExt cx="240" cy="48"/>
          </a:xfrm>
        </p:grpSpPr>
        <p:sp>
          <p:nvSpPr>
            <p:cNvPr id="28" name="Oval 62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9" name="Oval 63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30" name="Oval 64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sz="2800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3895" name="Text Box 103"/>
          <p:cNvSpPr txBox="1"/>
          <p:nvPr/>
        </p:nvSpPr>
        <p:spPr>
          <a:xfrm>
            <a:off x="1610995" y="5239385"/>
            <a:ext cx="2667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14 giờ 5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897" name="Text Box 105"/>
          <p:cNvSpPr txBox="1"/>
          <p:nvPr/>
        </p:nvSpPr>
        <p:spPr>
          <a:xfrm>
            <a:off x="5164455" y="5331143"/>
            <a:ext cx="2898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17 giờ 30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899" name="Text Box 107"/>
          <p:cNvSpPr txBox="1"/>
          <p:nvPr/>
        </p:nvSpPr>
        <p:spPr>
          <a:xfrm>
            <a:off x="8529955" y="5331143"/>
            <a:ext cx="2898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21 giờ 55 phút</a:t>
            </a:r>
            <a:endParaRPr lang="en-US" altLang="en-US" sz="2800" b="1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536" name="Text Box 28"/>
          <p:cNvSpPr txBox="1"/>
          <p:nvPr/>
        </p:nvSpPr>
        <p:spPr>
          <a:xfrm>
            <a:off x="1610995" y="2290128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34" name="Text Box 42"/>
          <p:cNvSpPr txBox="1"/>
          <p:nvPr/>
        </p:nvSpPr>
        <p:spPr>
          <a:xfrm>
            <a:off x="5090160" y="229044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47" name="Text Box 55"/>
          <p:cNvSpPr txBox="1"/>
          <p:nvPr/>
        </p:nvSpPr>
        <p:spPr>
          <a:xfrm>
            <a:off x="8416925" y="229044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60" name="Text Box 68"/>
          <p:cNvSpPr txBox="1"/>
          <p:nvPr/>
        </p:nvSpPr>
        <p:spPr>
          <a:xfrm>
            <a:off x="1687195" y="4717098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73" name="Text Box 81"/>
          <p:cNvSpPr txBox="1"/>
          <p:nvPr/>
        </p:nvSpPr>
        <p:spPr>
          <a:xfrm>
            <a:off x="5090160" y="4712653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E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33886" name="Text Box 94"/>
          <p:cNvSpPr txBox="1"/>
          <p:nvPr/>
        </p:nvSpPr>
        <p:spPr>
          <a:xfrm>
            <a:off x="8416925" y="4717098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endParaRPr lang="en-US" altLang="en-US" sz="28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" dur="2000"/>
                                        <p:tgtEl>
                                          <p:spTgt spid="3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338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338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338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3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2000"/>
                                        <p:tgtEl>
                                          <p:spTgt spid="3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4" dur="2000"/>
                                        <p:tgtEl>
                                          <p:spTgt spid="3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7" dur="80"/>
                                        <p:tgtEl>
                                          <p:spTgt spid="338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8" dur="80"/>
                                        <p:tgtEl>
                                          <p:spTgt spid="338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80"/>
                                        <p:tgtEl>
                                          <p:spTgt spid="338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4" dur="2000"/>
                                        <p:tgtEl>
                                          <p:spTgt spid="3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9" dur="2000"/>
                                        <p:tgtEl>
                                          <p:spTgt spid="3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2" dur="2000"/>
                                        <p:tgtEl>
                                          <p:spTgt spid="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5" dur="2000"/>
                                        <p:tgtEl>
                                          <p:spTgt spid="3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8" dur="2000"/>
                                        <p:tgtEl>
                                          <p:spTgt spid="3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1" dur="2000"/>
                                        <p:tgtEl>
                                          <p:spTgt spid="33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3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3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888" grpId="0"/>
      <p:bldP spid="33826" grpId="0" bldLvl="0" animBg="1"/>
      <p:bldP spid="33891" grpId="0"/>
      <p:bldP spid="33839" grpId="0" bldLvl="0" animBg="1"/>
      <p:bldP spid="33893" grpId="0"/>
      <p:bldP spid="33852" grpId="0" bldLvl="0" animBg="1"/>
      <p:bldP spid="33865" grpId="0" bldLvl="0" animBg="1"/>
      <p:bldP spid="33878" grpId="0" bldLvl="0" animBg="1"/>
      <p:bldP spid="33895" grpId="0"/>
      <p:bldP spid="33897" grpId="0"/>
      <p:bldP spid="33899" grpId="0"/>
      <p:bldP spid="33834" grpId="0"/>
      <p:bldP spid="33847" grpId="0"/>
      <p:bldP spid="33860" grpId="0"/>
      <p:bldP spid="33873" grpId="0"/>
      <p:bldP spid="338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4">
            <a:extLst>
              <a:ext uri="{FF2B5EF4-FFF2-40B4-BE49-F238E27FC236}">
                <a16:creationId xmlns:a16="http://schemas.microsoft.com/office/drawing/2014/main" id="{802208BD-83C0-467A-B393-77C48B4A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"/>
            <a:ext cx="685800" cy="685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76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rgbClr val="FF0066"/>
                </a:solidFill>
              </a:rPr>
              <a:t>4</a:t>
            </a:r>
          </a:p>
        </p:txBody>
      </p:sp>
      <p:sp>
        <p:nvSpPr>
          <p:cNvPr id="9219" name="Text Box 5">
            <a:extLst>
              <a:ext uri="{FF2B5EF4-FFF2-40B4-BE49-F238E27FC236}">
                <a16:creationId xmlns:a16="http://schemas.microsoft.com/office/drawing/2014/main" id="{0C7ECC81-D7BA-430E-84DC-89AB21141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28600"/>
            <a:ext cx="7543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000FF"/>
                </a:solidFill>
              </a:rPr>
              <a:t>Vào buổi chiều, hai </a:t>
            </a:r>
            <a:r>
              <a:rPr lang="vi-VN" altLang="en-US" sz="2000" b="1">
                <a:solidFill>
                  <a:srgbClr val="0000FF"/>
                </a:solidFill>
              </a:rPr>
              <a:t>đ</a:t>
            </a:r>
            <a:r>
              <a:rPr lang="en-US" altLang="en-US" sz="2000" b="1">
                <a:solidFill>
                  <a:srgbClr val="0000FF"/>
                </a:solidFill>
              </a:rPr>
              <a:t>ồng hồ nào chỉ cùng thời gian ?</a:t>
            </a:r>
          </a:p>
        </p:txBody>
      </p:sp>
      <p:grpSp>
        <p:nvGrpSpPr>
          <p:cNvPr id="9220" name="Group 7">
            <a:extLst>
              <a:ext uri="{FF2B5EF4-FFF2-40B4-BE49-F238E27FC236}">
                <a16:creationId xmlns:a16="http://schemas.microsoft.com/office/drawing/2014/main" id="{6D8FDF0F-4E4F-49A6-88CA-49942DAF465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914400"/>
            <a:ext cx="1752600" cy="1447800"/>
            <a:chOff x="480" y="864"/>
            <a:chExt cx="1104" cy="912"/>
          </a:xfrm>
        </p:grpSpPr>
        <p:sp>
          <p:nvSpPr>
            <p:cNvPr id="9337" name="AutoShape 8">
              <a:extLst>
                <a:ext uri="{FF2B5EF4-FFF2-40B4-BE49-F238E27FC236}">
                  <a16:creationId xmlns:a16="http://schemas.microsoft.com/office/drawing/2014/main" id="{EC28A2E3-73A2-42F1-94DB-77C333F7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38" name="AutoShape 9">
              <a:extLst>
                <a:ext uri="{FF2B5EF4-FFF2-40B4-BE49-F238E27FC236}">
                  <a16:creationId xmlns:a16="http://schemas.microsoft.com/office/drawing/2014/main" id="{35E9562B-219D-4EC5-AFDC-AC83380E0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850" name="Rectangle 10">
            <a:extLst>
              <a:ext uri="{FF2B5EF4-FFF2-40B4-BE49-F238E27FC236}">
                <a16:creationId xmlns:a16="http://schemas.microsoft.com/office/drawing/2014/main" id="{CBF21E5E-497D-432B-93AF-F512D242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2954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</a:rPr>
              <a:t>16:00</a:t>
            </a:r>
          </a:p>
        </p:txBody>
      </p:sp>
      <p:grpSp>
        <p:nvGrpSpPr>
          <p:cNvPr id="9222" name="Group 11">
            <a:extLst>
              <a:ext uri="{FF2B5EF4-FFF2-40B4-BE49-F238E27FC236}">
                <a16:creationId xmlns:a16="http://schemas.microsoft.com/office/drawing/2014/main" id="{2D2DA0AD-054B-485C-A5B4-8A830E9D9B31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981200"/>
            <a:ext cx="381000" cy="76200"/>
            <a:chOff x="1152" y="2352"/>
            <a:chExt cx="240" cy="48"/>
          </a:xfrm>
        </p:grpSpPr>
        <p:sp>
          <p:nvSpPr>
            <p:cNvPr id="9334" name="Oval 12">
              <a:extLst>
                <a:ext uri="{FF2B5EF4-FFF2-40B4-BE49-F238E27FC236}">
                  <a16:creationId xmlns:a16="http://schemas.microsoft.com/office/drawing/2014/main" id="{09490F41-203E-4EEB-94BF-0E7025CC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35" name="Oval 13">
              <a:extLst>
                <a:ext uri="{FF2B5EF4-FFF2-40B4-BE49-F238E27FC236}">
                  <a16:creationId xmlns:a16="http://schemas.microsoft.com/office/drawing/2014/main" id="{A7F89C2C-8FAE-4725-A8CF-F6070434A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36" name="Oval 14">
              <a:extLst>
                <a:ext uri="{FF2B5EF4-FFF2-40B4-BE49-F238E27FC236}">
                  <a16:creationId xmlns:a16="http://schemas.microsoft.com/office/drawing/2014/main" id="{0F3E204E-D030-4C6C-96F4-0B1112A02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9223" name="Group 15">
            <a:extLst>
              <a:ext uri="{FF2B5EF4-FFF2-40B4-BE49-F238E27FC236}">
                <a16:creationId xmlns:a16="http://schemas.microsoft.com/office/drawing/2014/main" id="{AD8E903C-C5F4-4283-A4CC-E942C5846B9E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905000"/>
            <a:ext cx="228600" cy="228600"/>
            <a:chOff x="624" y="2448"/>
            <a:chExt cx="144" cy="144"/>
          </a:xfrm>
        </p:grpSpPr>
        <p:sp>
          <p:nvSpPr>
            <p:cNvPr id="9332" name="Rectangle 16">
              <a:extLst>
                <a:ext uri="{FF2B5EF4-FFF2-40B4-BE49-F238E27FC236}">
                  <a16:creationId xmlns:a16="http://schemas.microsoft.com/office/drawing/2014/main" id="{93550C49-1347-4CF9-8E90-7F8F84317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48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33" name="Rectangle 17">
              <a:extLst>
                <a:ext uri="{FF2B5EF4-FFF2-40B4-BE49-F238E27FC236}">
                  <a16:creationId xmlns:a16="http://schemas.microsoft.com/office/drawing/2014/main" id="{86DE0A1F-FE8F-4D89-90ED-CF39E50C0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858" name="Text Box 18">
            <a:extLst>
              <a:ext uri="{FF2B5EF4-FFF2-40B4-BE49-F238E27FC236}">
                <a16:creationId xmlns:a16="http://schemas.microsoft.com/office/drawing/2014/main" id="{0EFB550D-D49B-4886-95CA-53C01789E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3161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FF"/>
                </a:solidFill>
              </a:rPr>
              <a:t>A</a:t>
            </a:r>
          </a:p>
        </p:txBody>
      </p:sp>
      <p:grpSp>
        <p:nvGrpSpPr>
          <p:cNvPr id="9225" name="Group 20">
            <a:extLst>
              <a:ext uri="{FF2B5EF4-FFF2-40B4-BE49-F238E27FC236}">
                <a16:creationId xmlns:a16="http://schemas.microsoft.com/office/drawing/2014/main" id="{2053CD85-B060-4046-972B-ED58A2346E06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914400"/>
            <a:ext cx="1752600" cy="1447800"/>
            <a:chOff x="480" y="864"/>
            <a:chExt cx="1104" cy="912"/>
          </a:xfrm>
        </p:grpSpPr>
        <p:sp>
          <p:nvSpPr>
            <p:cNvPr id="9330" name="AutoShape 21">
              <a:extLst>
                <a:ext uri="{FF2B5EF4-FFF2-40B4-BE49-F238E27FC236}">
                  <a16:creationId xmlns:a16="http://schemas.microsoft.com/office/drawing/2014/main" id="{9E02201B-C045-40D4-AE2D-A85864E16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31" name="AutoShape 22">
              <a:extLst>
                <a:ext uri="{FF2B5EF4-FFF2-40B4-BE49-F238E27FC236}">
                  <a16:creationId xmlns:a16="http://schemas.microsoft.com/office/drawing/2014/main" id="{DBDF70BD-CD08-42E2-BB2D-0E91EA720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863" name="Rectangle 23">
            <a:extLst>
              <a:ext uri="{FF2B5EF4-FFF2-40B4-BE49-F238E27FC236}">
                <a16:creationId xmlns:a16="http://schemas.microsoft.com/office/drawing/2014/main" id="{9972F844-8C69-4E07-8BBD-48B39561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2954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</a:rPr>
              <a:t>16:30</a:t>
            </a:r>
          </a:p>
        </p:txBody>
      </p:sp>
      <p:grpSp>
        <p:nvGrpSpPr>
          <p:cNvPr id="9227" name="Group 24">
            <a:extLst>
              <a:ext uri="{FF2B5EF4-FFF2-40B4-BE49-F238E27FC236}">
                <a16:creationId xmlns:a16="http://schemas.microsoft.com/office/drawing/2014/main" id="{254C3B25-F651-4730-A824-429B108553B1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981200"/>
            <a:ext cx="381000" cy="76200"/>
            <a:chOff x="1152" y="2352"/>
            <a:chExt cx="240" cy="48"/>
          </a:xfrm>
        </p:grpSpPr>
        <p:sp>
          <p:nvSpPr>
            <p:cNvPr id="9327" name="Oval 25">
              <a:extLst>
                <a:ext uri="{FF2B5EF4-FFF2-40B4-BE49-F238E27FC236}">
                  <a16:creationId xmlns:a16="http://schemas.microsoft.com/office/drawing/2014/main" id="{23300EFC-D97D-4EAA-8951-DF31309E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28" name="Oval 26">
              <a:extLst>
                <a:ext uri="{FF2B5EF4-FFF2-40B4-BE49-F238E27FC236}">
                  <a16:creationId xmlns:a16="http://schemas.microsoft.com/office/drawing/2014/main" id="{19E4C1EC-413A-4F54-9F66-AF212F0F0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29" name="Oval 27">
              <a:extLst>
                <a:ext uri="{FF2B5EF4-FFF2-40B4-BE49-F238E27FC236}">
                  <a16:creationId xmlns:a16="http://schemas.microsoft.com/office/drawing/2014/main" id="{156D1583-DFDB-47BC-8467-8B414B00D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9228" name="Group 28">
            <a:extLst>
              <a:ext uri="{FF2B5EF4-FFF2-40B4-BE49-F238E27FC236}">
                <a16:creationId xmlns:a16="http://schemas.microsoft.com/office/drawing/2014/main" id="{51951311-122E-45A3-8CF6-3760AC38B0B6}"/>
              </a:ext>
            </a:extLst>
          </p:cNvPr>
          <p:cNvGrpSpPr>
            <a:grpSpLocks/>
          </p:cNvGrpSpPr>
          <p:nvPr/>
        </p:nvGrpSpPr>
        <p:grpSpPr bwMode="auto">
          <a:xfrm>
            <a:off x="8382000" y="1905000"/>
            <a:ext cx="228600" cy="228600"/>
            <a:chOff x="624" y="2448"/>
            <a:chExt cx="144" cy="144"/>
          </a:xfrm>
        </p:grpSpPr>
        <p:sp>
          <p:nvSpPr>
            <p:cNvPr id="9325" name="Rectangle 29">
              <a:extLst>
                <a:ext uri="{FF2B5EF4-FFF2-40B4-BE49-F238E27FC236}">
                  <a16:creationId xmlns:a16="http://schemas.microsoft.com/office/drawing/2014/main" id="{B05BB57A-D999-4DEA-A59B-C12472551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48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26" name="Rectangle 30">
              <a:extLst>
                <a:ext uri="{FF2B5EF4-FFF2-40B4-BE49-F238E27FC236}">
                  <a16:creationId xmlns:a16="http://schemas.microsoft.com/office/drawing/2014/main" id="{A3B500D0-6462-4102-A478-74618D6AC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871" name="Text Box 31">
            <a:extLst>
              <a:ext uri="{FF2B5EF4-FFF2-40B4-BE49-F238E27FC236}">
                <a16:creationId xmlns:a16="http://schemas.microsoft.com/office/drawing/2014/main" id="{CFE78356-C3ED-4B62-A01F-3FF3A6E03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CC0000"/>
                </a:solidFill>
              </a:rPr>
              <a:t>C</a:t>
            </a:r>
          </a:p>
        </p:txBody>
      </p:sp>
      <p:grpSp>
        <p:nvGrpSpPr>
          <p:cNvPr id="9230" name="Group 32">
            <a:extLst>
              <a:ext uri="{FF2B5EF4-FFF2-40B4-BE49-F238E27FC236}">
                <a16:creationId xmlns:a16="http://schemas.microsoft.com/office/drawing/2014/main" id="{9DC16CAA-DD31-46D4-979C-0FF5EC1CCA72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762000"/>
            <a:ext cx="2057400" cy="2057400"/>
            <a:chOff x="336" y="240"/>
            <a:chExt cx="1296" cy="1296"/>
          </a:xfrm>
        </p:grpSpPr>
        <p:grpSp>
          <p:nvGrpSpPr>
            <p:cNvPr id="9308" name="Group 33">
              <a:extLst>
                <a:ext uri="{FF2B5EF4-FFF2-40B4-BE49-F238E27FC236}">
                  <a16:creationId xmlns:a16="http://schemas.microsoft.com/office/drawing/2014/main" id="{0DA720A8-1A01-486B-994D-C76D9B53D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9321" name="Group 34">
                <a:extLst>
                  <a:ext uri="{FF2B5EF4-FFF2-40B4-BE49-F238E27FC236}">
                    <a16:creationId xmlns:a16="http://schemas.microsoft.com/office/drawing/2014/main" id="{E34E4C61-5F8E-4EB9-B02D-D425BD401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9323" name="Oval 35">
                  <a:extLst>
                    <a:ext uri="{FF2B5EF4-FFF2-40B4-BE49-F238E27FC236}">
                      <a16:creationId xmlns:a16="http://schemas.microsoft.com/office/drawing/2014/main" id="{20D36C82-F2D7-4755-A554-18F38448D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24" name="Oval 36">
                  <a:extLst>
                    <a:ext uri="{FF2B5EF4-FFF2-40B4-BE49-F238E27FC236}">
                      <a16:creationId xmlns:a16="http://schemas.microsoft.com/office/drawing/2014/main" id="{2CA2E0BC-A23E-4973-A389-6AD5D2046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322" name="Oval 37">
                <a:extLst>
                  <a:ext uri="{FF2B5EF4-FFF2-40B4-BE49-F238E27FC236}">
                    <a16:creationId xmlns:a16="http://schemas.microsoft.com/office/drawing/2014/main" id="{E2071CAE-3D06-49B0-A04A-95ECB3EE1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09" name="Text Box 38">
              <a:extLst>
                <a:ext uri="{FF2B5EF4-FFF2-40B4-BE49-F238E27FC236}">
                  <a16:creationId xmlns:a16="http://schemas.microsoft.com/office/drawing/2014/main" id="{B4F9ACD2-614C-4001-BC60-FD8FC9262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3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9310" name="Text Box 39">
              <a:extLst>
                <a:ext uri="{FF2B5EF4-FFF2-40B4-BE49-F238E27FC236}">
                  <a16:creationId xmlns:a16="http://schemas.microsoft.com/office/drawing/2014/main" id="{A68E16EF-23F3-4586-A1DC-C6F6FA1CE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9311" name="Text Box 40">
              <a:extLst>
                <a:ext uri="{FF2B5EF4-FFF2-40B4-BE49-F238E27FC236}">
                  <a16:creationId xmlns:a16="http://schemas.microsoft.com/office/drawing/2014/main" id="{C655C16F-A27E-4FF4-8219-C7F83B1AD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0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9312" name="Text Box 41">
              <a:extLst>
                <a:ext uri="{FF2B5EF4-FFF2-40B4-BE49-F238E27FC236}">
                  <a16:creationId xmlns:a16="http://schemas.microsoft.com/office/drawing/2014/main" id="{71886835-98A4-4566-ABAB-55A707352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9313" name="Text Box 42">
              <a:extLst>
                <a:ext uri="{FF2B5EF4-FFF2-40B4-BE49-F238E27FC236}">
                  <a16:creationId xmlns:a16="http://schemas.microsoft.com/office/drawing/2014/main" id="{1F26282B-8534-4D9C-8455-302E15C08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57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10</a:t>
              </a:r>
            </a:p>
          </p:txBody>
        </p:sp>
        <p:sp>
          <p:nvSpPr>
            <p:cNvPr id="9314" name="Text Box 43">
              <a:extLst>
                <a:ext uri="{FF2B5EF4-FFF2-40B4-BE49-F238E27FC236}">
                  <a16:creationId xmlns:a16="http://schemas.microsoft.com/office/drawing/2014/main" id="{F8FDAD86-1BEC-4383-AC74-591A85718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76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9315" name="Text Box 44">
              <a:extLst>
                <a:ext uri="{FF2B5EF4-FFF2-40B4-BE49-F238E27FC236}">
                  <a16:creationId xmlns:a16="http://schemas.microsoft.com/office/drawing/2014/main" id="{1BCB3DF6-30AE-4E48-A1C0-769D647F8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9316" name="Text Box 45">
              <a:extLst>
                <a:ext uri="{FF2B5EF4-FFF2-40B4-BE49-F238E27FC236}">
                  <a16:creationId xmlns:a16="http://schemas.microsoft.com/office/drawing/2014/main" id="{3445D2D4-D3B2-4C34-9F8D-EED4DFF48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0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9317" name="Text Box 46">
              <a:extLst>
                <a:ext uri="{FF2B5EF4-FFF2-40B4-BE49-F238E27FC236}">
                  <a16:creationId xmlns:a16="http://schemas.microsoft.com/office/drawing/2014/main" id="{C8FB9572-2E4C-4FD2-BFED-B54CDD080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9318" name="Text Box 47">
              <a:extLst>
                <a:ext uri="{FF2B5EF4-FFF2-40B4-BE49-F238E27FC236}">
                  <a16:creationId xmlns:a16="http://schemas.microsoft.com/office/drawing/2014/main" id="{2C7D6893-DDD1-4DAC-AE2F-5D67DED0C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76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9319" name="Text Box 48">
              <a:extLst>
                <a:ext uri="{FF2B5EF4-FFF2-40B4-BE49-F238E27FC236}">
                  <a16:creationId xmlns:a16="http://schemas.microsoft.com/office/drawing/2014/main" id="{B8822EFC-60F2-4887-92D0-AC5A98DCF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57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9320" name="Text Box 49">
              <a:extLst>
                <a:ext uri="{FF2B5EF4-FFF2-40B4-BE49-F238E27FC236}">
                  <a16:creationId xmlns:a16="http://schemas.microsoft.com/office/drawing/2014/main" id="{5C97CA33-9BFB-4A54-A98B-23787912B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1" name="Group 120">
            <a:extLst>
              <a:ext uri="{FF2B5EF4-FFF2-40B4-BE49-F238E27FC236}">
                <a16:creationId xmlns:a16="http://schemas.microsoft.com/office/drawing/2014/main" id="{233BBF32-3E3C-4B11-9265-8AFBA0809CF0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219200"/>
            <a:ext cx="457200" cy="762000"/>
            <a:chOff x="2736" y="960"/>
            <a:chExt cx="288" cy="480"/>
          </a:xfrm>
        </p:grpSpPr>
        <p:grpSp>
          <p:nvGrpSpPr>
            <p:cNvPr id="9303" name="Group 51">
              <a:extLst>
                <a:ext uri="{FF2B5EF4-FFF2-40B4-BE49-F238E27FC236}">
                  <a16:creationId xmlns:a16="http://schemas.microsoft.com/office/drawing/2014/main" id="{DAF73FEC-E668-4619-8629-86E877BE1BC5}"/>
                </a:ext>
              </a:extLst>
            </p:cNvPr>
            <p:cNvGrpSpPr>
              <a:grpSpLocks/>
            </p:cNvGrpSpPr>
            <p:nvPr/>
          </p:nvGrpSpPr>
          <p:grpSpPr bwMode="auto">
            <a:xfrm rot="250226">
              <a:off x="2736" y="1248"/>
              <a:ext cx="288" cy="192"/>
              <a:chOff x="1056" y="2064"/>
              <a:chExt cx="288" cy="192"/>
            </a:xfrm>
          </p:grpSpPr>
          <p:sp>
            <p:nvSpPr>
              <p:cNvPr id="9306" name="AutoShape 52">
                <a:extLst>
                  <a:ext uri="{FF2B5EF4-FFF2-40B4-BE49-F238E27FC236}">
                    <a16:creationId xmlns:a16="http://schemas.microsoft.com/office/drawing/2014/main" id="{97408D59-A3B7-4264-9DAB-B8F52B3AB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07" name="Oval 53">
                <a:extLst>
                  <a:ext uri="{FF2B5EF4-FFF2-40B4-BE49-F238E27FC236}">
                    <a16:creationId xmlns:a16="http://schemas.microsoft.com/office/drawing/2014/main" id="{06255917-247E-4B50-8CB8-8CD70267B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04" name="AutoShape 54">
              <a:extLst>
                <a:ext uri="{FF2B5EF4-FFF2-40B4-BE49-F238E27FC236}">
                  <a16:creationId xmlns:a16="http://schemas.microsoft.com/office/drawing/2014/main" id="{07610FE0-E1D5-48C6-B43A-E81BF38B3B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592" y="110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05" name="Oval 55">
              <a:extLst>
                <a:ext uri="{FF2B5EF4-FFF2-40B4-BE49-F238E27FC236}">
                  <a16:creationId xmlns:a16="http://schemas.microsoft.com/office/drawing/2014/main" id="{C25B82E9-6695-4F78-9B51-18972C4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896" name="Text Box 56">
            <a:extLst>
              <a:ext uri="{FF2B5EF4-FFF2-40B4-BE49-F238E27FC236}">
                <a16:creationId xmlns:a16="http://schemas.microsoft.com/office/drawing/2014/main" id="{9CE55F21-D17B-4A4C-82D3-72CF6C08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362201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FF"/>
                </a:solidFill>
              </a:rPr>
              <a:t>B</a:t>
            </a:r>
          </a:p>
        </p:txBody>
      </p:sp>
      <p:grpSp>
        <p:nvGrpSpPr>
          <p:cNvPr id="9233" name="Group 58">
            <a:extLst>
              <a:ext uri="{FF2B5EF4-FFF2-40B4-BE49-F238E27FC236}">
                <a16:creationId xmlns:a16="http://schemas.microsoft.com/office/drawing/2014/main" id="{26C3247C-71C5-4925-9B31-F49F27A5F645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057526"/>
            <a:ext cx="1752600" cy="1647825"/>
            <a:chOff x="480" y="864"/>
            <a:chExt cx="1104" cy="912"/>
          </a:xfrm>
        </p:grpSpPr>
        <p:sp>
          <p:nvSpPr>
            <p:cNvPr id="9301" name="AutoShape 59">
              <a:extLst>
                <a:ext uri="{FF2B5EF4-FFF2-40B4-BE49-F238E27FC236}">
                  <a16:creationId xmlns:a16="http://schemas.microsoft.com/office/drawing/2014/main" id="{51A212B7-2583-4460-BAFC-3FFC90046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02" name="AutoShape 60">
              <a:extLst>
                <a:ext uri="{FF2B5EF4-FFF2-40B4-BE49-F238E27FC236}">
                  <a16:creationId xmlns:a16="http://schemas.microsoft.com/office/drawing/2014/main" id="{CF753028-E70E-4B6C-8601-29A45C52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>
              <a:solidFill>
                <a:srgbClr val="9900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901" name="Rectangle 61">
            <a:extLst>
              <a:ext uri="{FF2B5EF4-FFF2-40B4-BE49-F238E27FC236}">
                <a16:creationId xmlns:a16="http://schemas.microsoft.com/office/drawing/2014/main" id="{E2B133E3-C560-432A-B05D-7DF3AF89F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43852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</a:rPr>
              <a:t>13:25</a:t>
            </a:r>
          </a:p>
        </p:txBody>
      </p:sp>
      <p:grpSp>
        <p:nvGrpSpPr>
          <p:cNvPr id="9235" name="Group 62">
            <a:extLst>
              <a:ext uri="{FF2B5EF4-FFF2-40B4-BE49-F238E27FC236}">
                <a16:creationId xmlns:a16="http://schemas.microsoft.com/office/drawing/2014/main" id="{111CE610-E64E-4E54-90C9-89C9B657A732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4124325"/>
            <a:ext cx="381000" cy="76200"/>
            <a:chOff x="1152" y="2352"/>
            <a:chExt cx="240" cy="48"/>
          </a:xfrm>
        </p:grpSpPr>
        <p:sp>
          <p:nvSpPr>
            <p:cNvPr id="9298" name="Oval 63">
              <a:extLst>
                <a:ext uri="{FF2B5EF4-FFF2-40B4-BE49-F238E27FC236}">
                  <a16:creationId xmlns:a16="http://schemas.microsoft.com/office/drawing/2014/main" id="{CF6B0D9B-1E55-4413-8729-794E92127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299" name="Oval 64">
              <a:extLst>
                <a:ext uri="{FF2B5EF4-FFF2-40B4-BE49-F238E27FC236}">
                  <a16:creationId xmlns:a16="http://schemas.microsoft.com/office/drawing/2014/main" id="{7523A53A-8E28-4ABC-9337-AFF29C53A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300" name="Oval 65">
              <a:extLst>
                <a:ext uri="{FF2B5EF4-FFF2-40B4-BE49-F238E27FC236}">
                  <a16:creationId xmlns:a16="http://schemas.microsoft.com/office/drawing/2014/main" id="{3117C63C-3994-4E73-9113-CD6AE116C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9236" name="Group 66">
            <a:extLst>
              <a:ext uri="{FF2B5EF4-FFF2-40B4-BE49-F238E27FC236}">
                <a16:creationId xmlns:a16="http://schemas.microsoft.com/office/drawing/2014/main" id="{2CDBECD9-CC5A-488B-AAB7-7EFC710DEA6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048125"/>
            <a:ext cx="228600" cy="228600"/>
            <a:chOff x="624" y="2448"/>
            <a:chExt cx="144" cy="144"/>
          </a:xfrm>
        </p:grpSpPr>
        <p:sp>
          <p:nvSpPr>
            <p:cNvPr id="9296" name="Rectangle 67">
              <a:extLst>
                <a:ext uri="{FF2B5EF4-FFF2-40B4-BE49-F238E27FC236}">
                  <a16:creationId xmlns:a16="http://schemas.microsoft.com/office/drawing/2014/main" id="{3F11D4B2-2E51-4D4C-B140-0E4B60B3E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448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297" name="Rectangle 68">
              <a:extLst>
                <a:ext uri="{FF2B5EF4-FFF2-40B4-BE49-F238E27FC236}">
                  <a16:creationId xmlns:a16="http://schemas.microsoft.com/office/drawing/2014/main" id="{338F3DAA-A97F-4ECD-9975-E0319A24C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544"/>
              <a:ext cx="144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9237" name="Group 121">
            <a:extLst>
              <a:ext uri="{FF2B5EF4-FFF2-40B4-BE49-F238E27FC236}">
                <a16:creationId xmlns:a16="http://schemas.microsoft.com/office/drawing/2014/main" id="{A133D749-3AAD-4685-BADD-2B6FB67F4F36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2828925"/>
            <a:ext cx="2057400" cy="2057400"/>
            <a:chOff x="3984" y="2064"/>
            <a:chExt cx="1296" cy="1296"/>
          </a:xfrm>
        </p:grpSpPr>
        <p:grpSp>
          <p:nvGrpSpPr>
            <p:cNvPr id="9279" name="Group 71">
              <a:extLst>
                <a:ext uri="{FF2B5EF4-FFF2-40B4-BE49-F238E27FC236}">
                  <a16:creationId xmlns:a16="http://schemas.microsoft.com/office/drawing/2014/main" id="{DE93712C-B67A-4BB4-9414-DA1FB7E73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064"/>
              <a:ext cx="1296" cy="1296"/>
              <a:chOff x="336" y="240"/>
              <a:chExt cx="1296" cy="1296"/>
            </a:xfrm>
          </p:grpSpPr>
          <p:grpSp>
            <p:nvGrpSpPr>
              <p:cNvPr id="9292" name="Group 72">
                <a:extLst>
                  <a:ext uri="{FF2B5EF4-FFF2-40B4-BE49-F238E27FC236}">
                    <a16:creationId xmlns:a16="http://schemas.microsoft.com/office/drawing/2014/main" id="{6D54E75F-5B5C-4B38-A420-598535EC96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9294" name="Oval 73">
                  <a:extLst>
                    <a:ext uri="{FF2B5EF4-FFF2-40B4-BE49-F238E27FC236}">
                      <a16:creationId xmlns:a16="http://schemas.microsoft.com/office/drawing/2014/main" id="{8388D20E-1526-4BD6-9432-B05B81536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95" name="Oval 74">
                  <a:extLst>
                    <a:ext uri="{FF2B5EF4-FFF2-40B4-BE49-F238E27FC236}">
                      <a16:creationId xmlns:a16="http://schemas.microsoft.com/office/drawing/2014/main" id="{FECBADD7-BC08-4AAB-95DB-79496D00E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293" name="Oval 75">
                <a:extLst>
                  <a:ext uri="{FF2B5EF4-FFF2-40B4-BE49-F238E27FC236}">
                    <a16:creationId xmlns:a16="http://schemas.microsoft.com/office/drawing/2014/main" id="{78C05867-1E6B-4E76-A237-D96661BBD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80" name="Text Box 76">
              <a:extLst>
                <a:ext uri="{FF2B5EF4-FFF2-40B4-BE49-F238E27FC236}">
                  <a16:creationId xmlns:a16="http://schemas.microsoft.com/office/drawing/2014/main" id="{6E6481DE-C24E-4DEB-8319-3CF9219D4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16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9281" name="Text Box 77">
              <a:extLst>
                <a:ext uri="{FF2B5EF4-FFF2-40B4-BE49-F238E27FC236}">
                  <a16:creationId xmlns:a16="http://schemas.microsoft.com/office/drawing/2014/main" id="{EAD583B0-BA79-4DA4-A13E-DCEEB98A1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2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9282" name="Text Box 78">
              <a:extLst>
                <a:ext uri="{FF2B5EF4-FFF2-40B4-BE49-F238E27FC236}">
                  <a16:creationId xmlns:a16="http://schemas.microsoft.com/office/drawing/2014/main" id="{875F0B12-0F36-403B-B017-666ED7515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83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9283" name="Text Box 79">
              <a:extLst>
                <a:ext uri="{FF2B5EF4-FFF2-40B4-BE49-F238E27FC236}">
                  <a16:creationId xmlns:a16="http://schemas.microsoft.com/office/drawing/2014/main" id="{6B7A8F9F-2D2D-4D05-AFE8-C59E329A4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302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9284" name="Text Box 80">
              <a:extLst>
                <a:ext uri="{FF2B5EF4-FFF2-40B4-BE49-F238E27FC236}">
                  <a16:creationId xmlns:a16="http://schemas.microsoft.com/office/drawing/2014/main" id="{92ECA41C-B019-454A-8351-D203A4595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0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10</a:t>
              </a:r>
            </a:p>
          </p:txBody>
        </p:sp>
        <p:sp>
          <p:nvSpPr>
            <p:cNvPr id="9285" name="Text Box 81">
              <a:extLst>
                <a:ext uri="{FF2B5EF4-FFF2-40B4-BE49-F238E27FC236}">
                  <a16:creationId xmlns:a16="http://schemas.microsoft.com/office/drawing/2014/main" id="{F58B7737-879E-4632-9C95-B137F5957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59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9286" name="Text Box 82">
              <a:extLst>
                <a:ext uri="{FF2B5EF4-FFF2-40B4-BE49-F238E27FC236}">
                  <a16:creationId xmlns:a16="http://schemas.microsoft.com/office/drawing/2014/main" id="{EB30C3D9-BA72-431E-BF6D-333E44145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07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9287" name="Text Box 83">
              <a:extLst>
                <a:ext uri="{FF2B5EF4-FFF2-40B4-BE49-F238E27FC236}">
                  <a16:creationId xmlns:a16="http://schemas.microsoft.com/office/drawing/2014/main" id="{082E8E13-0483-4403-9EE7-2E259274A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302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9288" name="Text Box 84">
              <a:extLst>
                <a:ext uri="{FF2B5EF4-FFF2-40B4-BE49-F238E27FC236}">
                  <a16:creationId xmlns:a16="http://schemas.microsoft.com/office/drawing/2014/main" id="{AE18B846-3351-4DD2-B948-009E0A9D3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283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9289" name="Text Box 85">
              <a:extLst>
                <a:ext uri="{FF2B5EF4-FFF2-40B4-BE49-F238E27FC236}">
                  <a16:creationId xmlns:a16="http://schemas.microsoft.com/office/drawing/2014/main" id="{45D0ECFE-13AC-4D78-88FA-A7C88FAC1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259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9290" name="Text Box 86">
              <a:extLst>
                <a:ext uri="{FF2B5EF4-FFF2-40B4-BE49-F238E27FC236}">
                  <a16:creationId xmlns:a16="http://schemas.microsoft.com/office/drawing/2014/main" id="{7FF4BCFD-96F6-4473-B53A-911E49FF8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2352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9291" name="Text Box 87">
              <a:extLst>
                <a:ext uri="{FF2B5EF4-FFF2-40B4-BE49-F238E27FC236}">
                  <a16:creationId xmlns:a16="http://schemas.microsoft.com/office/drawing/2014/main" id="{2A683D36-F4FC-4E03-A8DD-95D9A6768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22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22">
            <a:extLst>
              <a:ext uri="{FF2B5EF4-FFF2-40B4-BE49-F238E27FC236}">
                <a16:creationId xmlns:a16="http://schemas.microsoft.com/office/drawing/2014/main" id="{88946980-6536-4CD9-84B9-DB55EDC6F08B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3743325"/>
            <a:ext cx="457200" cy="609600"/>
            <a:chOff x="4608" y="2640"/>
            <a:chExt cx="288" cy="384"/>
          </a:xfrm>
        </p:grpSpPr>
        <p:grpSp>
          <p:nvGrpSpPr>
            <p:cNvPr id="9274" name="Group 89">
              <a:extLst>
                <a:ext uri="{FF2B5EF4-FFF2-40B4-BE49-F238E27FC236}">
                  <a16:creationId xmlns:a16="http://schemas.microsoft.com/office/drawing/2014/main" id="{C6C839BC-19C9-4650-9A8B-0C85186177A8}"/>
                </a:ext>
              </a:extLst>
            </p:cNvPr>
            <p:cNvGrpSpPr>
              <a:grpSpLocks/>
            </p:cNvGrpSpPr>
            <p:nvPr/>
          </p:nvGrpSpPr>
          <p:grpSpPr bwMode="auto">
            <a:xfrm rot="893958">
              <a:off x="4608" y="2640"/>
              <a:ext cx="288" cy="192"/>
              <a:chOff x="1056" y="2064"/>
              <a:chExt cx="288" cy="192"/>
            </a:xfrm>
          </p:grpSpPr>
          <p:sp>
            <p:nvSpPr>
              <p:cNvPr id="9277" name="AutoShape 90">
                <a:extLst>
                  <a:ext uri="{FF2B5EF4-FFF2-40B4-BE49-F238E27FC236}">
                    <a16:creationId xmlns:a16="http://schemas.microsoft.com/office/drawing/2014/main" id="{ACEBF980-EB69-4EA2-B9C5-8E61BA169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78" name="Oval 91">
                <a:extLst>
                  <a:ext uri="{FF2B5EF4-FFF2-40B4-BE49-F238E27FC236}">
                    <a16:creationId xmlns:a16="http://schemas.microsoft.com/office/drawing/2014/main" id="{10B6E868-D8B1-44BB-B4DF-5D9594F65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75" name="AutoShape 92">
              <a:extLst>
                <a:ext uri="{FF2B5EF4-FFF2-40B4-BE49-F238E27FC236}">
                  <a16:creationId xmlns:a16="http://schemas.microsoft.com/office/drawing/2014/main" id="{09D68684-3998-4877-B67F-0ABC9BA430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12" y="2832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276" name="Oval 93">
              <a:extLst>
                <a:ext uri="{FF2B5EF4-FFF2-40B4-BE49-F238E27FC236}">
                  <a16:creationId xmlns:a16="http://schemas.microsoft.com/office/drawing/2014/main" id="{D556FC6B-F672-4FCA-96D1-D58657A9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934" name="Text Box 94">
            <a:extLst>
              <a:ext uri="{FF2B5EF4-FFF2-40B4-BE49-F238E27FC236}">
                <a16:creationId xmlns:a16="http://schemas.microsoft.com/office/drawing/2014/main" id="{507A78BE-1EA1-4F40-960D-C6369E47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886326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CC0000"/>
                </a:solidFill>
              </a:rPr>
              <a:t>G</a:t>
            </a:r>
          </a:p>
        </p:txBody>
      </p:sp>
      <p:grpSp>
        <p:nvGrpSpPr>
          <p:cNvPr id="9240" name="Group 95">
            <a:extLst>
              <a:ext uri="{FF2B5EF4-FFF2-40B4-BE49-F238E27FC236}">
                <a16:creationId xmlns:a16="http://schemas.microsoft.com/office/drawing/2014/main" id="{CB149239-A4D0-437C-B0A3-C3A10BCDEE5D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828925"/>
            <a:ext cx="2057400" cy="2057400"/>
            <a:chOff x="336" y="240"/>
            <a:chExt cx="1296" cy="1296"/>
          </a:xfrm>
        </p:grpSpPr>
        <p:grpSp>
          <p:nvGrpSpPr>
            <p:cNvPr id="9257" name="Group 96">
              <a:extLst>
                <a:ext uri="{FF2B5EF4-FFF2-40B4-BE49-F238E27FC236}">
                  <a16:creationId xmlns:a16="http://schemas.microsoft.com/office/drawing/2014/main" id="{8936DFA8-8306-463B-9CD1-9103F8930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9270" name="Group 97">
                <a:extLst>
                  <a:ext uri="{FF2B5EF4-FFF2-40B4-BE49-F238E27FC236}">
                    <a16:creationId xmlns:a16="http://schemas.microsoft.com/office/drawing/2014/main" id="{E51768C2-E997-4628-BBAB-E893270177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9272" name="Oval 98">
                  <a:extLst>
                    <a:ext uri="{FF2B5EF4-FFF2-40B4-BE49-F238E27FC236}">
                      <a16:creationId xmlns:a16="http://schemas.microsoft.com/office/drawing/2014/main" id="{B69A5480-3798-48D0-85E9-2E0909B8E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73" name="Oval 99">
                  <a:extLst>
                    <a:ext uri="{FF2B5EF4-FFF2-40B4-BE49-F238E27FC236}">
                      <a16:creationId xmlns:a16="http://schemas.microsoft.com/office/drawing/2014/main" id="{F32ECC4F-5635-44A8-BE5B-1341B7388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.VnTime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271" name="Oval 100">
                <a:extLst>
                  <a:ext uri="{FF2B5EF4-FFF2-40B4-BE49-F238E27FC236}">
                    <a16:creationId xmlns:a16="http://schemas.microsoft.com/office/drawing/2014/main" id="{A61F50DC-A8D1-489F-88A1-5148E8610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58" name="Text Box 101">
              <a:extLst>
                <a:ext uri="{FF2B5EF4-FFF2-40B4-BE49-F238E27FC236}">
                  <a16:creationId xmlns:a16="http://schemas.microsoft.com/office/drawing/2014/main" id="{F6B3BC7C-4F5A-46DF-B220-B457D6DB9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3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9259" name="Text Box 102">
              <a:extLst>
                <a:ext uri="{FF2B5EF4-FFF2-40B4-BE49-F238E27FC236}">
                  <a16:creationId xmlns:a16="http://schemas.microsoft.com/office/drawing/2014/main" id="{4C1A3254-B7F0-4BA5-B4B5-3B63884BD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9260" name="Text Box 103">
              <a:extLst>
                <a:ext uri="{FF2B5EF4-FFF2-40B4-BE49-F238E27FC236}">
                  <a16:creationId xmlns:a16="http://schemas.microsoft.com/office/drawing/2014/main" id="{4131076F-B621-4B66-89DF-93A9D2A48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0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9261" name="Text Box 104">
              <a:extLst>
                <a:ext uri="{FF2B5EF4-FFF2-40B4-BE49-F238E27FC236}">
                  <a16:creationId xmlns:a16="http://schemas.microsoft.com/office/drawing/2014/main" id="{CF065D46-1B4E-4075-B507-DD3247A3C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9262" name="Text Box 105">
              <a:extLst>
                <a:ext uri="{FF2B5EF4-FFF2-40B4-BE49-F238E27FC236}">
                  <a16:creationId xmlns:a16="http://schemas.microsoft.com/office/drawing/2014/main" id="{E96C0F07-1B02-4A31-BFF9-4C3EC3962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57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10</a:t>
              </a:r>
            </a:p>
          </p:txBody>
        </p:sp>
        <p:sp>
          <p:nvSpPr>
            <p:cNvPr id="9263" name="Text Box 106">
              <a:extLst>
                <a:ext uri="{FF2B5EF4-FFF2-40B4-BE49-F238E27FC236}">
                  <a16:creationId xmlns:a16="http://schemas.microsoft.com/office/drawing/2014/main" id="{758A3F22-50F3-40A3-BAD0-8D01AEEBB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76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9</a:t>
              </a:r>
            </a:p>
          </p:txBody>
        </p:sp>
        <p:sp>
          <p:nvSpPr>
            <p:cNvPr id="9264" name="Text Box 107">
              <a:extLst>
                <a:ext uri="{FF2B5EF4-FFF2-40B4-BE49-F238E27FC236}">
                  <a16:creationId xmlns:a16="http://schemas.microsoft.com/office/drawing/2014/main" id="{618830CD-FC99-47E5-9055-622A26841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9265" name="Text Box 108">
              <a:extLst>
                <a:ext uri="{FF2B5EF4-FFF2-40B4-BE49-F238E27FC236}">
                  <a16:creationId xmlns:a16="http://schemas.microsoft.com/office/drawing/2014/main" id="{B54C8D5C-B45A-48E9-B68C-C8F2A468D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00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9266" name="Text Box 109">
              <a:extLst>
                <a:ext uri="{FF2B5EF4-FFF2-40B4-BE49-F238E27FC236}">
                  <a16:creationId xmlns:a16="http://schemas.microsoft.com/office/drawing/2014/main" id="{35567712-9CAD-450A-945F-20E74FD9A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9267" name="Text Box 110">
              <a:extLst>
                <a:ext uri="{FF2B5EF4-FFF2-40B4-BE49-F238E27FC236}">
                  <a16:creationId xmlns:a16="http://schemas.microsoft.com/office/drawing/2014/main" id="{1CEC12F3-3404-4D78-B107-94AF3530A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768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9268" name="Text Box 111">
              <a:extLst>
                <a:ext uri="{FF2B5EF4-FFF2-40B4-BE49-F238E27FC236}">
                  <a16:creationId xmlns:a16="http://schemas.microsoft.com/office/drawing/2014/main" id="{5521A542-9BD7-455D-A383-C6F0DAD6F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576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9269" name="Text Box 112">
              <a:extLst>
                <a:ext uri="{FF2B5EF4-FFF2-40B4-BE49-F238E27FC236}">
                  <a16:creationId xmlns:a16="http://schemas.microsoft.com/office/drawing/2014/main" id="{00B6B3CB-BB8E-47ED-80F7-299224F60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"/>
              <a:ext cx="2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2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24" name="Group 123">
            <a:extLst>
              <a:ext uri="{FF2B5EF4-FFF2-40B4-BE49-F238E27FC236}">
                <a16:creationId xmlns:a16="http://schemas.microsoft.com/office/drawing/2014/main" id="{6A0E16F7-306A-4533-8DC5-234A87103DB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38525"/>
            <a:ext cx="381000" cy="914400"/>
            <a:chOff x="1008" y="2448"/>
            <a:chExt cx="240" cy="576"/>
          </a:xfrm>
        </p:grpSpPr>
        <p:grpSp>
          <p:nvGrpSpPr>
            <p:cNvPr id="9252" name="Group 114">
              <a:extLst>
                <a:ext uri="{FF2B5EF4-FFF2-40B4-BE49-F238E27FC236}">
                  <a16:creationId xmlns:a16="http://schemas.microsoft.com/office/drawing/2014/main" id="{404F34F7-6E69-4C91-AE30-77758E7C11F8}"/>
                </a:ext>
              </a:extLst>
            </p:cNvPr>
            <p:cNvGrpSpPr>
              <a:grpSpLocks/>
            </p:cNvGrpSpPr>
            <p:nvPr/>
          </p:nvGrpSpPr>
          <p:grpSpPr bwMode="auto">
            <a:xfrm rot="-4542330">
              <a:off x="1008" y="2496"/>
              <a:ext cx="288" cy="192"/>
              <a:chOff x="1056" y="2064"/>
              <a:chExt cx="288" cy="192"/>
            </a:xfrm>
          </p:grpSpPr>
          <p:sp>
            <p:nvSpPr>
              <p:cNvPr id="9255" name="AutoShape 115">
                <a:extLst>
                  <a:ext uri="{FF2B5EF4-FFF2-40B4-BE49-F238E27FC236}">
                    <a16:creationId xmlns:a16="http://schemas.microsoft.com/office/drawing/2014/main" id="{02BB2E58-AE7B-47A6-A0CC-6420F4921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56" name="Oval 116">
                <a:extLst>
                  <a:ext uri="{FF2B5EF4-FFF2-40B4-BE49-F238E27FC236}">
                    <a16:creationId xmlns:a16="http://schemas.microsoft.com/office/drawing/2014/main" id="{727A168F-D214-4A1B-B106-2A441FED4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.VnTime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.VnTime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.VnTime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53" name="AutoShape 117">
              <a:extLst>
                <a:ext uri="{FF2B5EF4-FFF2-40B4-BE49-F238E27FC236}">
                  <a16:creationId xmlns:a16="http://schemas.microsoft.com/office/drawing/2014/main" id="{E70DC4FA-AE44-403D-80A2-A4F7E4E06E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89312">
              <a:off x="960" y="2832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254" name="Oval 118">
              <a:extLst>
                <a:ext uri="{FF2B5EF4-FFF2-40B4-BE49-F238E27FC236}">
                  <a16:creationId xmlns:a16="http://schemas.microsoft.com/office/drawing/2014/main" id="{03EB7446-2A57-47D4-80AF-CDB5D1527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64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.VnTime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.VnTime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.VnTime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.VnTime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35959" name="Text Box 119">
            <a:extLst>
              <a:ext uri="{FF2B5EF4-FFF2-40B4-BE49-F238E27FC236}">
                <a16:creationId xmlns:a16="http://schemas.microsoft.com/office/drawing/2014/main" id="{E30B9EA1-F812-4245-BCE1-87963E1D0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29126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9243" name="AutoShape 125">
            <a:extLst>
              <a:ext uri="{FF2B5EF4-FFF2-40B4-BE49-F238E27FC236}">
                <a16:creationId xmlns:a16="http://schemas.microsoft.com/office/drawing/2014/main" id="{EFD5B51C-5EE7-41B1-B09E-F18257695B6D}"/>
              </a:ext>
            </a:extLst>
          </p:cNvPr>
          <p:cNvSpPr>
            <a:spLocks noChangeArrowheads="1"/>
          </p:cNvSpPr>
          <p:nvPr/>
        </p:nvSpPr>
        <p:spPr bwMode="auto">
          <a:xfrm rot="19101987">
            <a:off x="9448800" y="2828925"/>
            <a:ext cx="457200" cy="533400"/>
          </a:xfrm>
          <a:prstGeom prst="flowChartDelay">
            <a:avLst/>
          </a:prstGeom>
          <a:gradFill rotWithShape="1">
            <a:gsLst>
              <a:gs pos="0">
                <a:schemeClr val="bg1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9244" name="AutoShape 126">
            <a:extLst>
              <a:ext uri="{FF2B5EF4-FFF2-40B4-BE49-F238E27FC236}">
                <a16:creationId xmlns:a16="http://schemas.microsoft.com/office/drawing/2014/main" id="{B1E54844-E73C-46D0-BC11-A1828DF567AD}"/>
              </a:ext>
            </a:extLst>
          </p:cNvPr>
          <p:cNvSpPr>
            <a:spLocks noChangeArrowheads="1"/>
          </p:cNvSpPr>
          <p:nvPr/>
        </p:nvSpPr>
        <p:spPr bwMode="auto">
          <a:xfrm rot="13726217">
            <a:off x="7720013" y="2819400"/>
            <a:ext cx="533400" cy="533400"/>
          </a:xfrm>
          <a:prstGeom prst="flowChartDelay">
            <a:avLst/>
          </a:prstGeom>
          <a:gradFill rotWithShape="1">
            <a:gsLst>
              <a:gs pos="0">
                <a:schemeClr val="bg1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9245" name="AutoShape 128">
            <a:extLst>
              <a:ext uri="{FF2B5EF4-FFF2-40B4-BE49-F238E27FC236}">
                <a16:creationId xmlns:a16="http://schemas.microsoft.com/office/drawing/2014/main" id="{30EE0D11-E939-434D-9841-DECB3FD32769}"/>
              </a:ext>
            </a:extLst>
          </p:cNvPr>
          <p:cNvSpPr>
            <a:spLocks noChangeArrowheads="1"/>
          </p:cNvSpPr>
          <p:nvPr/>
        </p:nvSpPr>
        <p:spPr bwMode="auto">
          <a:xfrm rot="18895928" flipH="1" flipV="1">
            <a:off x="8087519" y="4571206"/>
            <a:ext cx="381000" cy="249238"/>
          </a:xfrm>
          <a:prstGeom prst="flowChartDelay">
            <a:avLst/>
          </a:prstGeom>
          <a:gradFill rotWithShape="1">
            <a:gsLst>
              <a:gs pos="0">
                <a:schemeClr val="bg1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9246" name="AutoShape 129">
            <a:extLst>
              <a:ext uri="{FF2B5EF4-FFF2-40B4-BE49-F238E27FC236}">
                <a16:creationId xmlns:a16="http://schemas.microsoft.com/office/drawing/2014/main" id="{738CE195-B773-4ABF-A9E6-1ED233E662EC}"/>
              </a:ext>
            </a:extLst>
          </p:cNvPr>
          <p:cNvSpPr>
            <a:spLocks noChangeArrowheads="1"/>
          </p:cNvSpPr>
          <p:nvPr/>
        </p:nvSpPr>
        <p:spPr bwMode="auto">
          <a:xfrm rot="13495928" flipH="1" flipV="1">
            <a:off x="9372600" y="4560889"/>
            <a:ext cx="381000" cy="249237"/>
          </a:xfrm>
          <a:prstGeom prst="flowChartDelay">
            <a:avLst/>
          </a:prstGeom>
          <a:gradFill rotWithShape="1">
            <a:gsLst>
              <a:gs pos="0">
                <a:schemeClr val="bg1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35970" name="Text Box 130">
            <a:extLst>
              <a:ext uri="{FF2B5EF4-FFF2-40B4-BE49-F238E27FC236}">
                <a16:creationId xmlns:a16="http://schemas.microsoft.com/office/drawing/2014/main" id="{EC2839F7-2296-471D-B2D1-D1CAA8AD4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038725"/>
            <a:ext cx="632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000FF"/>
                </a:solidFill>
              </a:rPr>
              <a:t>Đồng hồ  A và B chỉ cùng thời gian là 4 giờ chiều.</a:t>
            </a:r>
          </a:p>
        </p:txBody>
      </p:sp>
      <p:sp>
        <p:nvSpPr>
          <p:cNvPr id="35971" name="Text Box 131">
            <a:extLst>
              <a:ext uri="{FF2B5EF4-FFF2-40B4-BE49-F238E27FC236}">
                <a16:creationId xmlns:a16="http://schemas.microsoft.com/office/drawing/2014/main" id="{D2B10F66-D0CA-4822-8067-90ADF2E7D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5530850"/>
            <a:ext cx="7086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CC0000"/>
                </a:solidFill>
              </a:rPr>
              <a:t>Đồng hồ  C và G chỉ cùng thời gian là 4 giờ 30 phút chiều.</a:t>
            </a:r>
          </a:p>
        </p:txBody>
      </p:sp>
      <p:sp>
        <p:nvSpPr>
          <p:cNvPr id="123" name="Text Box 131">
            <a:extLst>
              <a:ext uri="{FF2B5EF4-FFF2-40B4-BE49-F238E27FC236}">
                <a16:creationId xmlns:a16="http://schemas.microsoft.com/office/drawing/2014/main" id="{06CA7D3F-6DC5-49D1-91E5-81C229269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003925"/>
            <a:ext cx="708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CC0000"/>
                </a:solidFill>
              </a:rPr>
              <a:t>Đồng hồ  </a:t>
            </a:r>
            <a:r>
              <a:rPr lang="vi-VN" altLang="en-US" sz="2000" b="1">
                <a:solidFill>
                  <a:srgbClr val="CC0000"/>
                </a:solidFill>
              </a:rPr>
              <a:t>D</a:t>
            </a:r>
            <a:r>
              <a:rPr lang="en-US" altLang="en-US" sz="2000" b="1">
                <a:solidFill>
                  <a:srgbClr val="CC0000"/>
                </a:solidFill>
              </a:rPr>
              <a:t> và </a:t>
            </a:r>
            <a:r>
              <a:rPr lang="vi-VN" altLang="en-US" sz="2000" b="1">
                <a:solidFill>
                  <a:srgbClr val="CC0000"/>
                </a:solidFill>
              </a:rPr>
              <a:t>E</a:t>
            </a:r>
            <a:r>
              <a:rPr lang="en-US" altLang="en-US" sz="2000" b="1">
                <a:solidFill>
                  <a:srgbClr val="CC0000"/>
                </a:solidFill>
              </a:rPr>
              <a:t> chỉ cùng thời gian là </a:t>
            </a:r>
            <a:r>
              <a:rPr lang="vi-VN" altLang="en-US" sz="2000" b="1">
                <a:solidFill>
                  <a:srgbClr val="CC0000"/>
                </a:solidFill>
              </a:rPr>
              <a:t>1</a:t>
            </a:r>
            <a:r>
              <a:rPr lang="en-US" altLang="en-US" sz="2000" b="1">
                <a:solidFill>
                  <a:srgbClr val="CC0000"/>
                </a:solidFill>
              </a:rPr>
              <a:t> giờ </a:t>
            </a:r>
            <a:r>
              <a:rPr lang="vi-VN" altLang="en-US" sz="2000" b="1">
                <a:solidFill>
                  <a:srgbClr val="CC0000"/>
                </a:solidFill>
              </a:rPr>
              <a:t>25</a:t>
            </a:r>
            <a:r>
              <a:rPr lang="en-US" altLang="en-US" sz="2000" b="1">
                <a:solidFill>
                  <a:srgbClr val="CC0000"/>
                </a:solidFill>
              </a:rPr>
              <a:t> phút chiều.</a:t>
            </a:r>
          </a:p>
        </p:txBody>
      </p:sp>
      <p:sp>
        <p:nvSpPr>
          <p:cNvPr id="125" name="Text Box 18">
            <a:extLst>
              <a:ext uri="{FF2B5EF4-FFF2-40B4-BE49-F238E27FC236}">
                <a16:creationId xmlns:a16="http://schemas.microsoft.com/office/drawing/2014/main" id="{E25449BB-7284-4FE5-BF8A-151A366C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4451351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altLang="en-US" sz="2400" b="1">
                <a:solidFill>
                  <a:srgbClr val="0000FF"/>
                </a:solidFill>
              </a:rPr>
              <a:t>D</a:t>
            </a:r>
            <a:endParaRPr lang="en-US" altLang="en-US" sz="2400" b="1">
              <a:solidFill>
                <a:srgbClr val="0000FF"/>
              </a:solidFill>
            </a:endParaRPr>
          </a:p>
        </p:txBody>
      </p:sp>
      <p:sp>
        <p:nvSpPr>
          <p:cNvPr id="126" name="Text Box 18">
            <a:extLst>
              <a:ext uri="{FF2B5EF4-FFF2-40B4-BE49-F238E27FC236}">
                <a16:creationId xmlns:a16="http://schemas.microsoft.com/office/drawing/2014/main" id="{BC7A97EC-469A-4AF3-B422-23B596D0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5" y="44116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.VnTim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.VnTim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.VnTim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.VnTim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.VnTim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.VnTime" pitchFamily="34" charset="0"/>
              </a:defRPr>
            </a:lvl9pPr>
          </a:lstStyle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altLang="en-US" sz="2400" b="1">
                <a:solidFill>
                  <a:srgbClr val="0000FF"/>
                </a:solidFill>
              </a:rPr>
              <a:t>E</a:t>
            </a:r>
            <a:endParaRPr lang="en-US" altLang="en-US" sz="24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5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5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58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2000" fill="hold"/>
                                        <p:tgtEl>
                                          <p:spTgt spid="3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358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3000" fill="hold"/>
                                        <p:tgtEl>
                                          <p:spTgt spid="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 tmFilter="0, 0; .2, .5; .8, .5; 1, 0"/>
                                        <p:tgtEl>
                                          <p:spTgt spid="359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500" autoRev="1" fill="hold"/>
                                        <p:tgtEl>
                                          <p:spTgt spid="359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0" grpId="0" animBg="1"/>
      <p:bldP spid="35858" grpId="0"/>
      <p:bldP spid="35863" grpId="0" animBg="1"/>
      <p:bldP spid="35871" grpId="0"/>
      <p:bldP spid="35896" grpId="0"/>
      <p:bldP spid="35901" grpId="0" animBg="1"/>
      <p:bldP spid="35934" grpId="0"/>
      <p:bldP spid="35959" grpId="0"/>
      <p:bldP spid="35970" grpId="0"/>
      <p:bldP spid="35971" grpId="0"/>
      <p:bldP spid="123" grpId="0"/>
      <p:bldP spid="125" grpId="0"/>
      <p:bldP spid="1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310"/>
            <a:ext cx="12124690" cy="73063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7" y="375034"/>
            <a:ext cx="739142" cy="7391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5" y="809625"/>
            <a:ext cx="6452870" cy="3048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431925" y="375285"/>
            <a:ext cx="6759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Bài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4: Đồng hồ nào chỉ cùng thời gian</a:t>
            </a:r>
          </a:p>
        </p:txBody>
      </p:sp>
      <p:grpSp>
        <p:nvGrpSpPr>
          <p:cNvPr id="24580" name="Group 7"/>
          <p:cNvGrpSpPr/>
          <p:nvPr/>
        </p:nvGrpSpPr>
        <p:grpSpPr>
          <a:xfrm>
            <a:off x="1258570" y="1318260"/>
            <a:ext cx="1752600" cy="1447800"/>
            <a:chOff x="480" y="864"/>
            <a:chExt cx="1104" cy="912"/>
          </a:xfrm>
        </p:grpSpPr>
        <p:sp>
          <p:nvSpPr>
            <p:cNvPr id="24693" name="AutoShape 8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94" name="AutoShape 9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5850" name="Rectangle 10"/>
          <p:cNvSpPr/>
          <p:nvPr/>
        </p:nvSpPr>
        <p:spPr>
          <a:xfrm>
            <a:off x="1563370" y="1775460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16:00</a:t>
            </a:r>
            <a:endParaRPr lang="en-US" altLang="en-US" sz="24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24582" name="Group 11"/>
          <p:cNvGrpSpPr/>
          <p:nvPr/>
        </p:nvGrpSpPr>
        <p:grpSpPr>
          <a:xfrm>
            <a:off x="1944370" y="2453005"/>
            <a:ext cx="381000" cy="76200"/>
            <a:chOff x="1152" y="2352"/>
            <a:chExt cx="240" cy="48"/>
          </a:xfrm>
        </p:grpSpPr>
        <p:sp>
          <p:nvSpPr>
            <p:cNvPr id="24690" name="Oval 12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91" name="Oval 13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92" name="Oval 14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4590" name="Group 32"/>
          <p:cNvGrpSpPr/>
          <p:nvPr/>
        </p:nvGrpSpPr>
        <p:grpSpPr>
          <a:xfrm>
            <a:off x="5530215" y="1013460"/>
            <a:ext cx="2057400" cy="2057400"/>
            <a:chOff x="336" y="240"/>
            <a:chExt cx="1296" cy="1296"/>
          </a:xfrm>
        </p:grpSpPr>
        <p:grpSp>
          <p:nvGrpSpPr>
            <p:cNvPr id="24664" name="Group 33"/>
            <p:cNvGrpSpPr/>
            <p:nvPr/>
          </p:nvGrpSpPr>
          <p:grpSpPr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24677" name="Group 34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24679" name="Oval 35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Times New Roman" panose="02020603050405020304" charset="0"/>
                    <a:ea typeface="Times New Roman" panose="02020603050405020304" charset="0"/>
                  </a:endParaRPr>
                </a:p>
              </p:txBody>
            </p:sp>
            <p:sp>
              <p:nvSpPr>
                <p:cNvPr id="24680" name="Oval 36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Times New Roman" panose="02020603050405020304" charset="0"/>
                    <a:ea typeface="Times New Roman" panose="02020603050405020304" charset="0"/>
                  </a:endParaRPr>
                </a:p>
              </p:txBody>
            </p:sp>
          </p:grpSp>
          <p:sp>
            <p:nvSpPr>
              <p:cNvPr id="24678" name="Oval 37"/>
              <p:cNvSpPr/>
              <p:nvPr/>
            </p:nvSpPr>
            <p:spPr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65" name="Text Box 38"/>
            <p:cNvSpPr txBox="1"/>
            <p:nvPr/>
          </p:nvSpPr>
          <p:spPr>
            <a:xfrm>
              <a:off x="864" y="33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66" name="Text Box 39"/>
            <p:cNvSpPr txBox="1"/>
            <p:nvPr/>
          </p:nvSpPr>
          <p:spPr>
            <a:xfrm>
              <a:off x="62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67" name="Text Box 40"/>
            <p:cNvSpPr txBox="1"/>
            <p:nvPr/>
          </p:nvSpPr>
          <p:spPr>
            <a:xfrm>
              <a:off x="480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68" name="Text Box 41"/>
            <p:cNvSpPr txBox="1"/>
            <p:nvPr/>
          </p:nvSpPr>
          <p:spPr>
            <a:xfrm>
              <a:off x="62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7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69" name="Text Box 42"/>
            <p:cNvSpPr txBox="1"/>
            <p:nvPr/>
          </p:nvSpPr>
          <p:spPr>
            <a:xfrm>
              <a:off x="480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10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0" name="Text Box 43"/>
            <p:cNvSpPr txBox="1"/>
            <p:nvPr/>
          </p:nvSpPr>
          <p:spPr>
            <a:xfrm>
              <a:off x="38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9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1" name="Text Box 44"/>
            <p:cNvSpPr txBox="1"/>
            <p:nvPr/>
          </p:nvSpPr>
          <p:spPr>
            <a:xfrm>
              <a:off x="864" y="124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2" name="Text Box 45"/>
            <p:cNvSpPr txBox="1"/>
            <p:nvPr/>
          </p:nvSpPr>
          <p:spPr>
            <a:xfrm>
              <a:off x="110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3" name="Text Box 46"/>
            <p:cNvSpPr txBox="1"/>
            <p:nvPr/>
          </p:nvSpPr>
          <p:spPr>
            <a:xfrm>
              <a:off x="1248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4" name="Text Box 47"/>
            <p:cNvSpPr txBox="1"/>
            <p:nvPr/>
          </p:nvSpPr>
          <p:spPr>
            <a:xfrm>
              <a:off x="134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5" name="Text Box 48"/>
            <p:cNvSpPr txBox="1"/>
            <p:nvPr/>
          </p:nvSpPr>
          <p:spPr>
            <a:xfrm>
              <a:off x="1296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76" name="Text Box 49"/>
            <p:cNvSpPr txBox="1"/>
            <p:nvPr/>
          </p:nvSpPr>
          <p:spPr>
            <a:xfrm>
              <a:off x="110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11" name="Group 120"/>
          <p:cNvGrpSpPr/>
          <p:nvPr/>
        </p:nvGrpSpPr>
        <p:grpSpPr>
          <a:xfrm>
            <a:off x="6520815" y="1470660"/>
            <a:ext cx="457200" cy="762000"/>
            <a:chOff x="2736" y="960"/>
            <a:chExt cx="288" cy="480"/>
          </a:xfrm>
        </p:grpSpPr>
        <p:grpSp>
          <p:nvGrpSpPr>
            <p:cNvPr id="24659" name="Group 51"/>
            <p:cNvGrpSpPr/>
            <p:nvPr/>
          </p:nvGrpSpPr>
          <p:grpSpPr>
            <a:xfrm rot="250226">
              <a:off x="2736" y="1248"/>
              <a:ext cx="288" cy="192"/>
              <a:chOff x="1056" y="2064"/>
              <a:chExt cx="288" cy="192"/>
            </a:xfrm>
          </p:grpSpPr>
          <p:sp>
            <p:nvSpPr>
              <p:cNvPr id="24662" name="AutoShape 52"/>
              <p:cNvSpPr/>
              <p:nvPr/>
            </p:nvSpPr>
            <p:spPr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6"/>
                </a:avLst>
              </a:prstGeom>
              <a:solidFill>
                <a:srgbClr val="FF00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  <p:sp>
            <p:nvSpPr>
              <p:cNvPr id="24663" name="Oval 53"/>
              <p:cNvSpPr/>
              <p:nvPr/>
            </p:nvSpPr>
            <p:spPr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60" name="AutoShape 54"/>
            <p:cNvSpPr/>
            <p:nvPr/>
          </p:nvSpPr>
          <p:spPr>
            <a:xfrm rot="-5400000">
              <a:off x="2592" y="110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61" name="Oval 55"/>
            <p:cNvSpPr/>
            <p:nvPr/>
          </p:nvSpPr>
          <p:spPr>
            <a:xfrm>
              <a:off x="2736" y="1248"/>
              <a:ext cx="96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4585" name="Group 20"/>
          <p:cNvGrpSpPr/>
          <p:nvPr/>
        </p:nvGrpSpPr>
        <p:grpSpPr>
          <a:xfrm>
            <a:off x="9497060" y="1318260"/>
            <a:ext cx="1752600" cy="1447800"/>
            <a:chOff x="480" y="864"/>
            <a:chExt cx="1104" cy="912"/>
          </a:xfrm>
        </p:grpSpPr>
        <p:sp>
          <p:nvSpPr>
            <p:cNvPr id="24686" name="AutoShape 21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87" name="AutoShape 22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5863" name="Rectangle 23"/>
          <p:cNvSpPr/>
          <p:nvPr/>
        </p:nvSpPr>
        <p:spPr>
          <a:xfrm>
            <a:off x="9822180" y="1737360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16:30</a:t>
            </a:r>
            <a:endParaRPr lang="en-US" altLang="en-US" sz="24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10208895" y="2453005"/>
            <a:ext cx="381000" cy="76200"/>
            <a:chOff x="1152" y="2352"/>
            <a:chExt cx="240" cy="48"/>
          </a:xfrm>
        </p:grpSpPr>
        <p:sp>
          <p:nvSpPr>
            <p:cNvPr id="4" name="Oval 12"/>
            <p:cNvSpPr/>
            <p:nvPr/>
          </p:nvSpPr>
          <p:spPr>
            <a:xfrm>
              <a:off x="1152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5" name="Oval 13"/>
            <p:cNvSpPr/>
            <p:nvPr/>
          </p:nvSpPr>
          <p:spPr>
            <a:xfrm>
              <a:off x="1248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6" name="Oval 14"/>
            <p:cNvSpPr/>
            <p:nvPr/>
          </p:nvSpPr>
          <p:spPr>
            <a:xfrm>
              <a:off x="1344" y="2352"/>
              <a:ext cx="48" cy="4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4601" name="Group 95"/>
          <p:cNvGrpSpPr/>
          <p:nvPr/>
        </p:nvGrpSpPr>
        <p:grpSpPr>
          <a:xfrm>
            <a:off x="1026795" y="3867468"/>
            <a:ext cx="2057400" cy="2057400"/>
            <a:chOff x="336" y="240"/>
            <a:chExt cx="1296" cy="1296"/>
          </a:xfrm>
        </p:grpSpPr>
        <p:grpSp>
          <p:nvGrpSpPr>
            <p:cNvPr id="24613" name="Group 96"/>
            <p:cNvGrpSpPr/>
            <p:nvPr/>
          </p:nvGrpSpPr>
          <p:grpSpPr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24626" name="Group 97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24628" name="Oval 98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Times New Roman" panose="02020603050405020304" charset="0"/>
                    <a:ea typeface="Times New Roman" panose="02020603050405020304" charset="0"/>
                  </a:endParaRPr>
                </a:p>
              </p:txBody>
            </p:sp>
            <p:sp>
              <p:nvSpPr>
                <p:cNvPr id="24629" name="Oval 99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Times New Roman" panose="02020603050405020304" charset="0"/>
                    <a:ea typeface="Times New Roman" panose="02020603050405020304" charset="0"/>
                  </a:endParaRPr>
                </a:p>
              </p:txBody>
            </p:sp>
          </p:grpSp>
          <p:sp>
            <p:nvSpPr>
              <p:cNvPr id="24627" name="Oval 100"/>
              <p:cNvSpPr/>
              <p:nvPr/>
            </p:nvSpPr>
            <p:spPr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14" name="Text Box 101"/>
            <p:cNvSpPr txBox="1"/>
            <p:nvPr/>
          </p:nvSpPr>
          <p:spPr>
            <a:xfrm>
              <a:off x="864" y="33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5" name="Text Box 102"/>
            <p:cNvSpPr txBox="1"/>
            <p:nvPr/>
          </p:nvSpPr>
          <p:spPr>
            <a:xfrm>
              <a:off x="62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6" name="Text Box 103"/>
            <p:cNvSpPr txBox="1"/>
            <p:nvPr/>
          </p:nvSpPr>
          <p:spPr>
            <a:xfrm>
              <a:off x="480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7" name="Text Box 104"/>
            <p:cNvSpPr txBox="1"/>
            <p:nvPr/>
          </p:nvSpPr>
          <p:spPr>
            <a:xfrm>
              <a:off x="62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7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8" name="Text Box 105"/>
            <p:cNvSpPr txBox="1"/>
            <p:nvPr/>
          </p:nvSpPr>
          <p:spPr>
            <a:xfrm>
              <a:off x="480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10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9" name="Text Box 106"/>
            <p:cNvSpPr txBox="1"/>
            <p:nvPr/>
          </p:nvSpPr>
          <p:spPr>
            <a:xfrm>
              <a:off x="38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9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0" name="Text Box 107"/>
            <p:cNvSpPr txBox="1"/>
            <p:nvPr/>
          </p:nvSpPr>
          <p:spPr>
            <a:xfrm>
              <a:off x="864" y="124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1" name="Text Box 108"/>
            <p:cNvSpPr txBox="1"/>
            <p:nvPr/>
          </p:nvSpPr>
          <p:spPr>
            <a:xfrm>
              <a:off x="110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2" name="Text Box 109"/>
            <p:cNvSpPr txBox="1"/>
            <p:nvPr/>
          </p:nvSpPr>
          <p:spPr>
            <a:xfrm>
              <a:off x="1248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3" name="Text Box 110"/>
            <p:cNvSpPr txBox="1"/>
            <p:nvPr/>
          </p:nvSpPr>
          <p:spPr>
            <a:xfrm>
              <a:off x="134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4" name="Text Box 111"/>
            <p:cNvSpPr txBox="1"/>
            <p:nvPr/>
          </p:nvSpPr>
          <p:spPr>
            <a:xfrm>
              <a:off x="1296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25" name="Text Box 112"/>
            <p:cNvSpPr txBox="1"/>
            <p:nvPr/>
          </p:nvSpPr>
          <p:spPr>
            <a:xfrm>
              <a:off x="110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4" name="Group 123"/>
          <p:cNvGrpSpPr/>
          <p:nvPr/>
        </p:nvGrpSpPr>
        <p:grpSpPr>
          <a:xfrm>
            <a:off x="1979295" y="4477068"/>
            <a:ext cx="381000" cy="914400"/>
            <a:chOff x="1008" y="2448"/>
            <a:chExt cx="240" cy="576"/>
          </a:xfrm>
        </p:grpSpPr>
        <p:grpSp>
          <p:nvGrpSpPr>
            <p:cNvPr id="24608" name="Group 114"/>
            <p:cNvGrpSpPr/>
            <p:nvPr/>
          </p:nvGrpSpPr>
          <p:grpSpPr>
            <a:xfrm rot="-4542330">
              <a:off x="1008" y="2496"/>
              <a:ext cx="288" cy="192"/>
              <a:chOff x="1056" y="2064"/>
              <a:chExt cx="288" cy="192"/>
            </a:xfrm>
          </p:grpSpPr>
          <p:sp>
            <p:nvSpPr>
              <p:cNvPr id="24611" name="AutoShape 115"/>
              <p:cNvSpPr/>
              <p:nvPr/>
            </p:nvSpPr>
            <p:spPr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6"/>
                </a:avLst>
              </a:prstGeom>
              <a:solidFill>
                <a:srgbClr val="FF00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  <p:sp>
            <p:nvSpPr>
              <p:cNvPr id="24612" name="Oval 116"/>
              <p:cNvSpPr/>
              <p:nvPr/>
            </p:nvSpPr>
            <p:spPr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09" name="AutoShape 117"/>
            <p:cNvSpPr/>
            <p:nvPr/>
          </p:nvSpPr>
          <p:spPr>
            <a:xfrm rot="3689312">
              <a:off x="960" y="2832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10" name="Oval 118"/>
            <p:cNvSpPr/>
            <p:nvPr/>
          </p:nvSpPr>
          <p:spPr>
            <a:xfrm>
              <a:off x="1008" y="2640"/>
              <a:ext cx="96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24593" name="Group 58"/>
          <p:cNvGrpSpPr/>
          <p:nvPr/>
        </p:nvGrpSpPr>
        <p:grpSpPr>
          <a:xfrm>
            <a:off x="5530215" y="4134168"/>
            <a:ext cx="1752600" cy="1447800"/>
            <a:chOff x="480" y="864"/>
            <a:chExt cx="1104" cy="912"/>
          </a:xfrm>
        </p:grpSpPr>
        <p:sp>
          <p:nvSpPr>
            <p:cNvPr id="24657" name="AutoShape 59"/>
            <p:cNvSpPr/>
            <p:nvPr/>
          </p:nvSpPr>
          <p:spPr>
            <a:xfrm>
              <a:off x="480" y="864"/>
              <a:ext cx="1104" cy="912"/>
            </a:xfrm>
            <a:prstGeom prst="roundRect">
              <a:avLst>
                <a:gd name="adj" fmla="val 33037"/>
              </a:avLst>
            </a:prstGeom>
            <a:solidFill>
              <a:srgbClr val="0000FF"/>
            </a:solidFill>
            <a:ln w="38100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58" name="AutoShape 60"/>
            <p:cNvSpPr/>
            <p:nvPr/>
          </p:nvSpPr>
          <p:spPr>
            <a:xfrm>
              <a:off x="528" y="912"/>
              <a:ext cx="1008" cy="816"/>
            </a:xfrm>
            <a:prstGeom prst="roundRect">
              <a:avLst>
                <a:gd name="adj" fmla="val 33037"/>
              </a:avLst>
            </a:prstGeom>
            <a:solidFill>
              <a:srgbClr val="33CCFF"/>
            </a:solidFill>
            <a:ln w="28575" cap="flat" cmpd="sng">
              <a:solidFill>
                <a:srgbClr val="99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35901" name="Rectangle 61"/>
          <p:cNvSpPr/>
          <p:nvPr/>
        </p:nvSpPr>
        <p:spPr>
          <a:xfrm>
            <a:off x="5835015" y="4591368"/>
            <a:ext cx="1143000" cy="5334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13:25</a:t>
            </a:r>
            <a:endParaRPr lang="en-US" altLang="en-US" sz="2400" b="1" dirty="0"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24598" name="Group 121"/>
          <p:cNvGrpSpPr/>
          <p:nvPr/>
        </p:nvGrpSpPr>
        <p:grpSpPr>
          <a:xfrm>
            <a:off x="9218295" y="3867468"/>
            <a:ext cx="2057400" cy="2057400"/>
            <a:chOff x="3984" y="2064"/>
            <a:chExt cx="1296" cy="1296"/>
          </a:xfrm>
        </p:grpSpPr>
        <p:grpSp>
          <p:nvGrpSpPr>
            <p:cNvPr id="24648" name="Group 72"/>
            <p:cNvGrpSpPr/>
            <p:nvPr/>
          </p:nvGrpSpPr>
          <p:grpSpPr>
            <a:xfrm>
              <a:off x="3984" y="2064"/>
              <a:ext cx="1296" cy="1296"/>
              <a:chOff x="384" y="624"/>
              <a:chExt cx="1296" cy="1296"/>
            </a:xfrm>
          </p:grpSpPr>
          <p:sp>
            <p:nvSpPr>
              <p:cNvPr id="24650" name="Oval 73"/>
              <p:cNvSpPr/>
              <p:nvPr/>
            </p:nvSpPr>
            <p:spPr>
              <a:xfrm>
                <a:off x="384" y="624"/>
                <a:ext cx="1296" cy="1296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  <p:sp>
            <p:nvSpPr>
              <p:cNvPr id="24651" name="Oval 74"/>
              <p:cNvSpPr/>
              <p:nvPr/>
            </p:nvSpPr>
            <p:spPr>
              <a:xfrm>
                <a:off x="480" y="720"/>
                <a:ext cx="1104" cy="1104"/>
              </a:xfrm>
              <a:prstGeom prst="ellipse">
                <a:avLst/>
              </a:prstGeom>
              <a:solidFill>
                <a:schemeClr val="bg1"/>
              </a:solidFill>
              <a:ln w="28575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36" name="Text Box 76"/>
            <p:cNvSpPr txBox="1"/>
            <p:nvPr/>
          </p:nvSpPr>
          <p:spPr>
            <a:xfrm>
              <a:off x="4512" y="216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37" name="Text Box 77"/>
            <p:cNvSpPr txBox="1"/>
            <p:nvPr/>
          </p:nvSpPr>
          <p:spPr>
            <a:xfrm>
              <a:off x="4272" y="22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38" name="Text Box 78"/>
            <p:cNvSpPr txBox="1"/>
            <p:nvPr/>
          </p:nvSpPr>
          <p:spPr>
            <a:xfrm>
              <a:off x="4128" y="283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39" name="Text Box 79"/>
            <p:cNvSpPr txBox="1"/>
            <p:nvPr/>
          </p:nvSpPr>
          <p:spPr>
            <a:xfrm>
              <a:off x="4272" y="302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7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0" name="Text Box 80"/>
            <p:cNvSpPr txBox="1"/>
            <p:nvPr/>
          </p:nvSpPr>
          <p:spPr>
            <a:xfrm>
              <a:off x="4128" y="24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10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1" name="Text Box 81"/>
            <p:cNvSpPr txBox="1"/>
            <p:nvPr/>
          </p:nvSpPr>
          <p:spPr>
            <a:xfrm>
              <a:off x="4032" y="259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9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2" name="Text Box 82"/>
            <p:cNvSpPr txBox="1"/>
            <p:nvPr/>
          </p:nvSpPr>
          <p:spPr>
            <a:xfrm>
              <a:off x="4560" y="307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3" name="Text Box 83"/>
            <p:cNvSpPr txBox="1"/>
            <p:nvPr/>
          </p:nvSpPr>
          <p:spPr>
            <a:xfrm>
              <a:off x="4800" y="302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4" name="Text Box 84"/>
            <p:cNvSpPr txBox="1"/>
            <p:nvPr/>
          </p:nvSpPr>
          <p:spPr>
            <a:xfrm>
              <a:off x="4944" y="283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5" name="Text Box 85"/>
            <p:cNvSpPr txBox="1"/>
            <p:nvPr/>
          </p:nvSpPr>
          <p:spPr>
            <a:xfrm>
              <a:off x="4992" y="259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6" name="Text Box 86"/>
            <p:cNvSpPr txBox="1"/>
            <p:nvPr/>
          </p:nvSpPr>
          <p:spPr>
            <a:xfrm>
              <a:off x="4944" y="235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47" name="Text Box 87"/>
            <p:cNvSpPr txBox="1"/>
            <p:nvPr/>
          </p:nvSpPr>
          <p:spPr>
            <a:xfrm>
              <a:off x="4752" y="22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en-US" sz="1400" b="1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grpSp>
        <p:nvGrpSpPr>
          <p:cNvPr id="7" name="Group 122"/>
          <p:cNvGrpSpPr/>
          <p:nvPr/>
        </p:nvGrpSpPr>
        <p:grpSpPr>
          <a:xfrm>
            <a:off x="10208895" y="4758373"/>
            <a:ext cx="457200" cy="609600"/>
            <a:chOff x="4608" y="2640"/>
            <a:chExt cx="288" cy="384"/>
          </a:xfrm>
        </p:grpSpPr>
        <p:grpSp>
          <p:nvGrpSpPr>
            <p:cNvPr id="24630" name="Group 89"/>
            <p:cNvGrpSpPr/>
            <p:nvPr/>
          </p:nvGrpSpPr>
          <p:grpSpPr>
            <a:xfrm rot="893958">
              <a:off x="4608" y="2640"/>
              <a:ext cx="288" cy="192"/>
              <a:chOff x="1056" y="2064"/>
              <a:chExt cx="288" cy="192"/>
            </a:xfrm>
          </p:grpSpPr>
          <p:sp>
            <p:nvSpPr>
              <p:cNvPr id="24633" name="AutoShape 90"/>
              <p:cNvSpPr/>
              <p:nvPr/>
            </p:nvSpPr>
            <p:spPr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6"/>
                </a:avLst>
              </a:prstGeom>
              <a:solidFill>
                <a:srgbClr val="FF00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  <p:sp>
            <p:nvSpPr>
              <p:cNvPr id="24634" name="Oval 91"/>
              <p:cNvSpPr/>
              <p:nvPr/>
            </p:nvSpPr>
            <p:spPr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Times New Roman" panose="02020603050405020304" charset="0"/>
                  <a:ea typeface="Times New Roman" panose="02020603050405020304" charset="0"/>
                </a:endParaRPr>
              </a:p>
            </p:txBody>
          </p:sp>
        </p:grpSp>
        <p:sp>
          <p:nvSpPr>
            <p:cNvPr id="24631" name="AutoShape 92"/>
            <p:cNvSpPr/>
            <p:nvPr/>
          </p:nvSpPr>
          <p:spPr>
            <a:xfrm rot="5400000">
              <a:off x="4512" y="2832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sp>
          <p:nvSpPr>
            <p:cNvPr id="24632" name="Oval 93"/>
            <p:cNvSpPr/>
            <p:nvPr/>
          </p:nvSpPr>
          <p:spPr>
            <a:xfrm>
              <a:off x="4608" y="2640"/>
              <a:ext cx="96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en-US" altLang="en-US" dirty="0"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9" name="Left-Right Arrow 8"/>
          <p:cNvSpPr/>
          <p:nvPr/>
        </p:nvSpPr>
        <p:spPr>
          <a:xfrm>
            <a:off x="3011170" y="1851660"/>
            <a:ext cx="2519045" cy="381635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 rot="5400000">
            <a:off x="9800590" y="3154045"/>
            <a:ext cx="1045845" cy="38163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3248660" y="4758690"/>
            <a:ext cx="2213610" cy="381635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 tmFilter="0, 0; .2, .5; .8, .5; 1, 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0" autoRev="1" fill="hold"/>
                                        <p:tgtEl>
                                          <p:spTgt spid="358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358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359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359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850" grpId="0" bldLvl="0" animBg="1"/>
      <p:bldP spid="35863" grpId="0" bldLvl="0" animBg="1"/>
      <p:bldP spid="35901" grpId="0" bldLvl="0" animBg="1"/>
      <p:bldP spid="9" grpId="0" bldLvl="0" animBg="1"/>
      <p:bldP spid="9" grpId="1" animBg="1"/>
      <p:bldP spid="10" grpId="0" animBg="1"/>
      <p:bldP spid="10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15" y="46990"/>
            <a:ext cx="6021070" cy="4742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720000">
            <a:off x="4089400" y="1454785"/>
            <a:ext cx="28746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HẸN GẶP LẠI CÁC CON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7958506" y="3290585"/>
            <a:ext cx="1999410" cy="562708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4" y="2493729"/>
            <a:ext cx="6096000" cy="457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91704" y="3371884"/>
            <a:ext cx="1999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2021.09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3"/>
          <a:stretch>
            <a:fillRect/>
          </a:stretch>
        </p:blipFill>
        <p:spPr>
          <a:xfrm>
            <a:off x="8488045" y="4789805"/>
            <a:ext cx="3304540" cy="2183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7" y="470324"/>
            <a:ext cx="9205785" cy="572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4"/>
          <a:stretch>
            <a:fillRect/>
          </a:stretch>
        </p:blipFill>
        <p:spPr>
          <a:xfrm>
            <a:off x="10238765" y="2221"/>
            <a:ext cx="1953235" cy="1841157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722245" y="1223010"/>
            <a:ext cx="709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Thứ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tư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ngày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6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tháng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10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năm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2021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046855" y="1997710"/>
            <a:ext cx="4781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P001 4 hàng" panose="020B0603050302020204" charset="0"/>
                <a:cs typeface="HP001 4 hàng" panose="020B0603050302020204" charset="0"/>
              </a:rPr>
              <a:t>Toán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271645" y="2592705"/>
            <a:ext cx="4332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imes New Roman" panose="02020603050405020304" charset="0"/>
                <a:cs typeface="Times New Roman" panose="02020603050405020304" charset="0"/>
              </a:rPr>
              <a:t>XEM ĐỒNG HỒ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15" y="3676015"/>
            <a:ext cx="8064500" cy="202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47" y="421429"/>
            <a:ext cx="9205785" cy="572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646680" y="1521460"/>
            <a:ext cx="2057400" cy="2057400"/>
            <a:chOff x="336" y="240"/>
            <a:chExt cx="1296" cy="1296"/>
          </a:xfrm>
        </p:grpSpPr>
        <p:grpSp>
          <p:nvGrpSpPr>
            <p:cNvPr id="17440" name="Group 3"/>
            <p:cNvGrpSpPr/>
            <p:nvPr/>
          </p:nvGrpSpPr>
          <p:grpSpPr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17453" name="Group 4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17455" name="Oval 5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7456" name="Oval 6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en-US" altLang="en-US" dirty="0">
                    <a:latin typeface="Verdana" panose="020B0604030504040204" pitchFamily="34" charset="0"/>
                  </a:endParaRPr>
                </a:p>
              </p:txBody>
            </p:sp>
          </p:grpSp>
          <p:sp>
            <p:nvSpPr>
              <p:cNvPr id="17454" name="Oval 7"/>
              <p:cNvSpPr/>
              <p:nvPr/>
            </p:nvSpPr>
            <p:spPr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en-US" altLang="en-US" dirty="0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7441" name="Text Box 8"/>
            <p:cNvSpPr txBox="1"/>
            <p:nvPr/>
          </p:nvSpPr>
          <p:spPr>
            <a:xfrm>
              <a:off x="864" y="336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7442" name="Text Box 9"/>
            <p:cNvSpPr txBox="1"/>
            <p:nvPr/>
          </p:nvSpPr>
          <p:spPr>
            <a:xfrm>
              <a:off x="624" y="384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17443" name="Text Box 10"/>
            <p:cNvSpPr txBox="1"/>
            <p:nvPr/>
          </p:nvSpPr>
          <p:spPr>
            <a:xfrm>
              <a:off x="480" y="1008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7444" name="Text Box 11"/>
            <p:cNvSpPr txBox="1"/>
            <p:nvPr/>
          </p:nvSpPr>
          <p:spPr>
            <a:xfrm>
              <a:off x="624" y="1200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17445" name="Text Box 12"/>
            <p:cNvSpPr txBox="1"/>
            <p:nvPr/>
          </p:nvSpPr>
          <p:spPr>
            <a:xfrm>
              <a:off x="480" y="576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7446" name="Text Box 13"/>
            <p:cNvSpPr txBox="1"/>
            <p:nvPr/>
          </p:nvSpPr>
          <p:spPr>
            <a:xfrm>
              <a:off x="384" y="768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17447" name="Text Box 14"/>
            <p:cNvSpPr txBox="1"/>
            <p:nvPr/>
          </p:nvSpPr>
          <p:spPr>
            <a:xfrm>
              <a:off x="864" y="1248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7448" name="Text Box 15"/>
            <p:cNvSpPr txBox="1"/>
            <p:nvPr/>
          </p:nvSpPr>
          <p:spPr>
            <a:xfrm>
              <a:off x="1104" y="1200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7449" name="Text Box 16"/>
            <p:cNvSpPr txBox="1"/>
            <p:nvPr/>
          </p:nvSpPr>
          <p:spPr>
            <a:xfrm>
              <a:off x="1248" y="1008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7450" name="Text Box 17"/>
            <p:cNvSpPr txBox="1"/>
            <p:nvPr/>
          </p:nvSpPr>
          <p:spPr>
            <a:xfrm>
              <a:off x="1344" y="768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7451" name="Text Box 18"/>
            <p:cNvSpPr txBox="1"/>
            <p:nvPr/>
          </p:nvSpPr>
          <p:spPr>
            <a:xfrm>
              <a:off x="1296" y="576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7452" name="Text Box 19"/>
            <p:cNvSpPr txBox="1"/>
            <p:nvPr/>
          </p:nvSpPr>
          <p:spPr>
            <a:xfrm>
              <a:off x="1104" y="384"/>
              <a:ext cx="240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48148" name="AutoShape 20"/>
          <p:cNvSpPr/>
          <p:nvPr/>
        </p:nvSpPr>
        <p:spPr>
          <a:xfrm rot="8704455">
            <a:off x="3270885" y="2548890"/>
            <a:ext cx="457200" cy="195263"/>
          </a:xfrm>
          <a:prstGeom prst="rightArrow">
            <a:avLst>
              <a:gd name="adj1" fmla="val 50000"/>
              <a:gd name="adj2" fmla="val 58536"/>
            </a:avLst>
          </a:prstGeom>
          <a:solidFill>
            <a:srgbClr val="FF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48155" name="AutoShape 27"/>
          <p:cNvSpPr/>
          <p:nvPr/>
        </p:nvSpPr>
        <p:spPr>
          <a:xfrm rot="-5400000">
            <a:off x="3402330" y="2169795"/>
            <a:ext cx="622300" cy="76200"/>
          </a:xfrm>
          <a:prstGeom prst="rightArrow">
            <a:avLst>
              <a:gd name="adj1" fmla="val 50000"/>
              <a:gd name="adj2" fmla="val 204166"/>
            </a:avLst>
          </a:prstGeom>
          <a:solidFill>
            <a:srgbClr val="00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/>
          <a:p>
            <a:pPr algn="ctr"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3" name="Text Box 85"/>
          <p:cNvSpPr txBox="1"/>
          <p:nvPr/>
        </p:nvSpPr>
        <p:spPr>
          <a:xfrm>
            <a:off x="2722880" y="3838575"/>
            <a:ext cx="2133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8 giờ </a:t>
            </a:r>
            <a:r>
              <a:rPr lang="en-US" altLang="en-US" sz="28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0 phút</a:t>
            </a:r>
            <a:endParaRPr lang="en-US" altLang="en-US" sz="2800" b="1" dirty="0">
              <a:solidFill>
                <a:srgbClr val="0000FF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4" name="Group 82"/>
          <p:cNvGrpSpPr/>
          <p:nvPr/>
        </p:nvGrpSpPr>
        <p:grpSpPr>
          <a:xfrm>
            <a:off x="6803390" y="1521460"/>
            <a:ext cx="2023745" cy="1983105"/>
            <a:chOff x="336" y="240"/>
            <a:chExt cx="1296" cy="1296"/>
          </a:xfrm>
        </p:grpSpPr>
        <p:grpSp>
          <p:nvGrpSpPr>
            <p:cNvPr id="18509" name="Group 10"/>
            <p:cNvGrpSpPr/>
            <p:nvPr/>
          </p:nvGrpSpPr>
          <p:grpSpPr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18522" name="Group 8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18524" name="Oval 4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525" name="Oval 7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523" name="Oval 9"/>
              <p:cNvSpPr/>
              <p:nvPr/>
            </p:nvSpPr>
            <p:spPr>
              <a:xfrm>
                <a:off x="953" y="82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1" hangingPunct="1"/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510" name="Text Box 11"/>
            <p:cNvSpPr txBox="1"/>
            <p:nvPr/>
          </p:nvSpPr>
          <p:spPr>
            <a:xfrm>
              <a:off x="864" y="336"/>
              <a:ext cx="285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8511" name="Text Box 12"/>
            <p:cNvSpPr txBox="1"/>
            <p:nvPr/>
          </p:nvSpPr>
          <p:spPr>
            <a:xfrm>
              <a:off x="624" y="384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18512" name="Text Box 13"/>
            <p:cNvSpPr txBox="1"/>
            <p:nvPr/>
          </p:nvSpPr>
          <p:spPr>
            <a:xfrm>
              <a:off x="480" y="1008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8513" name="Text Box 14"/>
            <p:cNvSpPr txBox="1"/>
            <p:nvPr/>
          </p:nvSpPr>
          <p:spPr>
            <a:xfrm>
              <a:off x="624" y="1200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18514" name="Text Box 15"/>
            <p:cNvSpPr txBox="1"/>
            <p:nvPr/>
          </p:nvSpPr>
          <p:spPr>
            <a:xfrm>
              <a:off x="432" y="568"/>
              <a:ext cx="384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8515" name="Text Box 16"/>
            <p:cNvSpPr txBox="1"/>
            <p:nvPr/>
          </p:nvSpPr>
          <p:spPr>
            <a:xfrm>
              <a:off x="384" y="768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18516" name="Text Box 17"/>
            <p:cNvSpPr txBox="1"/>
            <p:nvPr/>
          </p:nvSpPr>
          <p:spPr>
            <a:xfrm>
              <a:off x="864" y="1248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8517" name="Text Box 18"/>
            <p:cNvSpPr txBox="1"/>
            <p:nvPr/>
          </p:nvSpPr>
          <p:spPr>
            <a:xfrm>
              <a:off x="1104" y="1200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8518" name="Text Box 19"/>
            <p:cNvSpPr txBox="1"/>
            <p:nvPr/>
          </p:nvSpPr>
          <p:spPr>
            <a:xfrm>
              <a:off x="1248" y="1008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519" name="Text Box 20"/>
            <p:cNvSpPr txBox="1"/>
            <p:nvPr/>
          </p:nvSpPr>
          <p:spPr>
            <a:xfrm>
              <a:off x="1344" y="768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520" name="Text Box 23"/>
            <p:cNvSpPr txBox="1"/>
            <p:nvPr/>
          </p:nvSpPr>
          <p:spPr>
            <a:xfrm>
              <a:off x="1296" y="576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521" name="Text Box 24"/>
            <p:cNvSpPr txBox="1"/>
            <p:nvPr/>
          </p:nvSpPr>
          <p:spPr>
            <a:xfrm>
              <a:off x="1104" y="384"/>
              <a:ext cx="24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8435" name="AutoShape 76"/>
          <p:cNvSpPr/>
          <p:nvPr/>
        </p:nvSpPr>
        <p:spPr>
          <a:xfrm rot="9272195">
            <a:off x="7422515" y="2502535"/>
            <a:ext cx="457200" cy="195263"/>
          </a:xfrm>
          <a:prstGeom prst="rightArrow">
            <a:avLst>
              <a:gd name="adj1" fmla="val 50000"/>
              <a:gd name="adj2" fmla="val 58536"/>
            </a:avLst>
          </a:prstGeom>
          <a:solidFill>
            <a:srgbClr val="FF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727" name="AutoShape 79"/>
          <p:cNvSpPr/>
          <p:nvPr/>
        </p:nvSpPr>
        <p:spPr>
          <a:xfrm rot="-3643118">
            <a:off x="7736205" y="2193925"/>
            <a:ext cx="533400" cy="76200"/>
          </a:xfrm>
          <a:prstGeom prst="rightArrow">
            <a:avLst>
              <a:gd name="adj1" fmla="val 50000"/>
              <a:gd name="adj2" fmla="val 175000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733" name="Text Box 85"/>
          <p:cNvSpPr txBox="1"/>
          <p:nvPr/>
        </p:nvSpPr>
        <p:spPr>
          <a:xfrm>
            <a:off x="6803390" y="3797300"/>
            <a:ext cx="22098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8 giờ </a:t>
            </a:r>
            <a:r>
              <a:rPr lang="en-US" altLang="en-US" sz="28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5 phút</a:t>
            </a:r>
            <a:endParaRPr lang="en-US" altLang="en-US" sz="2800" b="1" dirty="0">
              <a:solidFill>
                <a:srgbClr val="0000FF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277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27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27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8" grpId="0" bldLvl="0" animBg="1"/>
      <p:bldP spid="48155" grpId="0" bldLvl="0" animBg="1"/>
      <p:bldP spid="3" grpId="0"/>
      <p:bldP spid="18435" grpId="0" bldLvl="0" animBg="1"/>
      <p:bldP spid="27727" grpId="0" bldLvl="0" animBg="1"/>
      <p:bldP spid="277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7" y="445559"/>
            <a:ext cx="9205785" cy="57223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90" y="4782185"/>
            <a:ext cx="1143635" cy="1547495"/>
          </a:xfrm>
          <a:prstGeom prst="rect">
            <a:avLst/>
          </a:prstGeom>
        </p:spPr>
      </p:pic>
      <p:grpSp>
        <p:nvGrpSpPr>
          <p:cNvPr id="6" name="Group 89"/>
          <p:cNvGrpSpPr/>
          <p:nvPr/>
        </p:nvGrpSpPr>
        <p:grpSpPr>
          <a:xfrm>
            <a:off x="2549525" y="2219325"/>
            <a:ext cx="2057400" cy="2057400"/>
            <a:chOff x="336" y="240"/>
            <a:chExt cx="1296" cy="1296"/>
          </a:xfrm>
        </p:grpSpPr>
        <p:grpSp>
          <p:nvGrpSpPr>
            <p:cNvPr id="18492" name="Group 90"/>
            <p:cNvGrpSpPr/>
            <p:nvPr/>
          </p:nvGrpSpPr>
          <p:grpSpPr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18505" name="Group 91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18507" name="Oval 92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508" name="Oval 93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506" name="Oval 94"/>
              <p:cNvSpPr/>
              <p:nvPr/>
            </p:nvSpPr>
            <p:spPr>
              <a:xfrm>
                <a:off x="936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1" hangingPunct="1"/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493" name="Text Box 95"/>
            <p:cNvSpPr txBox="1"/>
            <p:nvPr/>
          </p:nvSpPr>
          <p:spPr>
            <a:xfrm>
              <a:off x="864" y="33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8494" name="Text Box 96"/>
            <p:cNvSpPr txBox="1"/>
            <p:nvPr/>
          </p:nvSpPr>
          <p:spPr>
            <a:xfrm>
              <a:off x="62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18495" name="Text Box 97"/>
            <p:cNvSpPr txBox="1"/>
            <p:nvPr/>
          </p:nvSpPr>
          <p:spPr>
            <a:xfrm>
              <a:off x="480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8496" name="Text Box 98"/>
            <p:cNvSpPr txBox="1"/>
            <p:nvPr/>
          </p:nvSpPr>
          <p:spPr>
            <a:xfrm>
              <a:off x="62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18497" name="Text Box 99"/>
            <p:cNvSpPr txBox="1"/>
            <p:nvPr/>
          </p:nvSpPr>
          <p:spPr>
            <a:xfrm>
              <a:off x="480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8498" name="Text Box 100"/>
            <p:cNvSpPr txBox="1"/>
            <p:nvPr/>
          </p:nvSpPr>
          <p:spPr>
            <a:xfrm>
              <a:off x="38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18499" name="Text Box 101"/>
            <p:cNvSpPr txBox="1"/>
            <p:nvPr/>
          </p:nvSpPr>
          <p:spPr>
            <a:xfrm>
              <a:off x="864" y="124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8500" name="Text Box 102"/>
            <p:cNvSpPr txBox="1"/>
            <p:nvPr/>
          </p:nvSpPr>
          <p:spPr>
            <a:xfrm>
              <a:off x="1104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8501" name="Text Box 103"/>
            <p:cNvSpPr txBox="1"/>
            <p:nvPr/>
          </p:nvSpPr>
          <p:spPr>
            <a:xfrm>
              <a:off x="1248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502" name="Text Box 104"/>
            <p:cNvSpPr txBox="1"/>
            <p:nvPr/>
          </p:nvSpPr>
          <p:spPr>
            <a:xfrm>
              <a:off x="1344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503" name="Text Box 105"/>
            <p:cNvSpPr txBox="1"/>
            <p:nvPr/>
          </p:nvSpPr>
          <p:spPr>
            <a:xfrm>
              <a:off x="1296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504" name="Text Box 106"/>
            <p:cNvSpPr txBox="1"/>
            <p:nvPr/>
          </p:nvSpPr>
          <p:spPr>
            <a:xfrm>
              <a:off x="1104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9" name="Group 159"/>
          <p:cNvGrpSpPr/>
          <p:nvPr/>
        </p:nvGrpSpPr>
        <p:grpSpPr>
          <a:xfrm>
            <a:off x="7285990" y="2219325"/>
            <a:ext cx="2057400" cy="2057400"/>
            <a:chOff x="3840" y="240"/>
            <a:chExt cx="1296" cy="1296"/>
          </a:xfrm>
        </p:grpSpPr>
        <p:grpSp>
          <p:nvGrpSpPr>
            <p:cNvPr id="18475" name="Group 134"/>
            <p:cNvGrpSpPr/>
            <p:nvPr/>
          </p:nvGrpSpPr>
          <p:grpSpPr>
            <a:xfrm>
              <a:off x="3840" y="240"/>
              <a:ext cx="1296" cy="1296"/>
              <a:chOff x="336" y="240"/>
              <a:chExt cx="1296" cy="1296"/>
            </a:xfrm>
          </p:grpSpPr>
          <p:grpSp>
            <p:nvGrpSpPr>
              <p:cNvPr id="18488" name="Group 135"/>
              <p:cNvGrpSpPr/>
              <p:nvPr/>
            </p:nvGrpSpPr>
            <p:grpSpPr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18490" name="Oval 136"/>
                <p:cNvSpPr/>
                <p:nvPr/>
              </p:nvSpPr>
              <p:spPr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91" name="Oval 137"/>
                <p:cNvSpPr/>
                <p:nvPr/>
              </p:nvSpPr>
              <p:spPr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>
                  <a:solidFill>
                    <a:srgbClr val="FF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eaLnBrk="1" hangingPunct="1"/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489" name="Oval 138"/>
              <p:cNvSpPr/>
              <p:nvPr/>
            </p:nvSpPr>
            <p:spPr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eaLnBrk="1" hangingPunct="1"/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476" name="Text Box 139"/>
            <p:cNvSpPr txBox="1"/>
            <p:nvPr/>
          </p:nvSpPr>
          <p:spPr>
            <a:xfrm>
              <a:off x="4368" y="33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8477" name="Text Box 140"/>
            <p:cNvSpPr txBox="1"/>
            <p:nvPr/>
          </p:nvSpPr>
          <p:spPr>
            <a:xfrm>
              <a:off x="4128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18478" name="Text Box 141"/>
            <p:cNvSpPr txBox="1"/>
            <p:nvPr/>
          </p:nvSpPr>
          <p:spPr>
            <a:xfrm>
              <a:off x="3984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8479" name="Text Box 142"/>
            <p:cNvSpPr txBox="1"/>
            <p:nvPr/>
          </p:nvSpPr>
          <p:spPr>
            <a:xfrm>
              <a:off x="4128" y="1200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18480" name="Text Box 143"/>
            <p:cNvSpPr txBox="1"/>
            <p:nvPr/>
          </p:nvSpPr>
          <p:spPr>
            <a:xfrm>
              <a:off x="3984" y="576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8481" name="Text Box 144"/>
            <p:cNvSpPr txBox="1"/>
            <p:nvPr/>
          </p:nvSpPr>
          <p:spPr>
            <a:xfrm>
              <a:off x="3888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18482" name="Text Box 145"/>
            <p:cNvSpPr txBox="1"/>
            <p:nvPr/>
          </p:nvSpPr>
          <p:spPr>
            <a:xfrm>
              <a:off x="4374" y="1241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8483" name="Text Box 146"/>
            <p:cNvSpPr txBox="1"/>
            <p:nvPr/>
          </p:nvSpPr>
          <p:spPr>
            <a:xfrm>
              <a:off x="4656" y="1152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8484" name="Text Box 147"/>
            <p:cNvSpPr txBox="1"/>
            <p:nvPr/>
          </p:nvSpPr>
          <p:spPr>
            <a:xfrm>
              <a:off x="4800" y="100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485" name="Text Box 148"/>
            <p:cNvSpPr txBox="1"/>
            <p:nvPr/>
          </p:nvSpPr>
          <p:spPr>
            <a:xfrm>
              <a:off x="4848" y="76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486" name="Text Box 149"/>
            <p:cNvSpPr txBox="1"/>
            <p:nvPr/>
          </p:nvSpPr>
          <p:spPr>
            <a:xfrm>
              <a:off x="4800" y="528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487" name="Text Box 150"/>
            <p:cNvSpPr txBox="1"/>
            <p:nvPr/>
          </p:nvSpPr>
          <p:spPr>
            <a:xfrm>
              <a:off x="4608" y="384"/>
              <a:ext cx="24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8441" name="AutoShape 107"/>
          <p:cNvSpPr/>
          <p:nvPr/>
        </p:nvSpPr>
        <p:spPr>
          <a:xfrm rot="9119247">
            <a:off x="7914640" y="3209290"/>
            <a:ext cx="457200" cy="195263"/>
          </a:xfrm>
          <a:prstGeom prst="rightArrow">
            <a:avLst>
              <a:gd name="adj1" fmla="val 50000"/>
              <a:gd name="adj2" fmla="val 58536"/>
            </a:avLst>
          </a:prstGeom>
          <a:solidFill>
            <a:srgbClr val="FF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" name="AutoShape 107"/>
          <p:cNvSpPr/>
          <p:nvPr/>
        </p:nvSpPr>
        <p:spPr>
          <a:xfrm rot="9239247">
            <a:off x="3175000" y="3202305"/>
            <a:ext cx="457200" cy="215900"/>
          </a:xfrm>
          <a:prstGeom prst="rightArrow">
            <a:avLst>
              <a:gd name="adj1" fmla="val 50000"/>
              <a:gd name="adj2" fmla="val 58536"/>
            </a:avLst>
          </a:prstGeom>
          <a:solidFill>
            <a:srgbClr val="FF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756" name="AutoShape 108"/>
          <p:cNvSpPr/>
          <p:nvPr/>
        </p:nvSpPr>
        <p:spPr>
          <a:xfrm>
            <a:off x="3654425" y="3171825"/>
            <a:ext cx="533400" cy="76200"/>
          </a:xfrm>
          <a:prstGeom prst="rightArrow">
            <a:avLst>
              <a:gd name="adj1" fmla="val 50000"/>
              <a:gd name="adj2" fmla="val 175000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8447" name="AutoShape 152"/>
          <p:cNvSpPr/>
          <p:nvPr/>
        </p:nvSpPr>
        <p:spPr>
          <a:xfrm rot="5400000">
            <a:off x="8086090" y="3438525"/>
            <a:ext cx="533400" cy="76200"/>
          </a:xfrm>
          <a:prstGeom prst="rightArrow">
            <a:avLst>
              <a:gd name="adj1" fmla="val 50000"/>
              <a:gd name="adj2" fmla="val 175000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vert="eaVert" wrap="none" anchor="ctr" anchorCtr="0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759" name="Text Box 111"/>
          <p:cNvSpPr txBox="1"/>
          <p:nvPr/>
        </p:nvSpPr>
        <p:spPr>
          <a:xfrm>
            <a:off x="2435225" y="4429125"/>
            <a:ext cx="2286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8 giờ </a:t>
            </a:r>
            <a:r>
              <a:rPr lang="en-US" altLang="en-US" sz="28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15 phút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7803" name="Text Box 155"/>
          <p:cNvSpPr txBox="1"/>
          <p:nvPr/>
        </p:nvSpPr>
        <p:spPr>
          <a:xfrm>
            <a:off x="7057390" y="4421505"/>
            <a:ext cx="2286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8 giờ </a:t>
            </a:r>
            <a:r>
              <a:rPr lang="en-US" altLang="en-US" sz="28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30 phút</a:t>
            </a:r>
            <a:endParaRPr lang="en-US" altLang="en-US" sz="2800" b="1" dirty="0">
              <a:solidFill>
                <a:srgbClr val="0000FF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sp>
        <p:nvSpPr>
          <p:cNvPr id="27817" name="Text Box 169"/>
          <p:cNvSpPr txBox="1"/>
          <p:nvPr/>
        </p:nvSpPr>
        <p:spPr>
          <a:xfrm>
            <a:off x="6943090" y="4872355"/>
            <a:ext cx="2514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hoặc 8 giờ rưỡi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77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77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77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78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78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78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bldLvl="0" animBg="1"/>
      <p:bldP spid="3" grpId="0" bldLvl="0" animBg="1"/>
      <p:bldP spid="27756" grpId="0" bldLvl="0" animBg="1"/>
      <p:bldP spid="18447" grpId="0" bldLvl="0" animBg="1"/>
      <p:bldP spid="27759" grpId="0"/>
      <p:bldP spid="27803" grpId="0"/>
      <p:bldP spid="278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87" y="421429"/>
            <a:ext cx="9205785" cy="572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45" y="3882102"/>
            <a:ext cx="1823993" cy="2609053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59258" y="1286188"/>
            <a:ext cx="813301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HÀNH KHÁCH THÔNG THÁI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2330450"/>
            <a:ext cx="5401945" cy="3146425"/>
          </a:xfrm>
          <a:prstGeom prst="rect">
            <a:avLst/>
          </a:prstGeom>
        </p:spPr>
      </p:pic>
      <p:pic>
        <p:nvPicPr>
          <p:cNvPr id="9" name="Bản ghi Mới 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" y="5251610"/>
            <a:ext cx="1239777" cy="1239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66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18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8977336" y="4605310"/>
            <a:ext cx="1170384" cy="82629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10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8977336" y="4605310"/>
            <a:ext cx="1170385" cy="8262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9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8949356" y="4548160"/>
            <a:ext cx="1226344" cy="9405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8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8991028" y="4566615"/>
            <a:ext cx="1143000" cy="90368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7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8977336" y="4532682"/>
            <a:ext cx="1170385" cy="97155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>
                <a:latin typeface=".VnTimeH" panose="020B7200000000000000" pitchFamily="34" charset="0"/>
              </a:rPr>
              <a:t>6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8977336" y="4548160"/>
            <a:ext cx="1170385" cy="9405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5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8977336" y="4548160"/>
            <a:ext cx="1170385" cy="9405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4</a:t>
            </a:r>
          </a:p>
        </p:txBody>
      </p:sp>
      <p:sp>
        <p:nvSpPr>
          <p:cNvPr id="12324" name="Oval 36"/>
          <p:cNvSpPr>
            <a:spLocks noChangeArrowheads="1"/>
          </p:cNvSpPr>
          <p:nvPr/>
        </p:nvSpPr>
        <p:spPr bwMode="auto">
          <a:xfrm>
            <a:off x="8977336" y="4548160"/>
            <a:ext cx="1170385" cy="940594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3</a:t>
            </a:r>
          </a:p>
        </p:txBody>
      </p:sp>
      <p:sp>
        <p:nvSpPr>
          <p:cNvPr id="12325" name="Oval 37"/>
          <p:cNvSpPr>
            <a:spLocks noChangeArrowheads="1"/>
          </p:cNvSpPr>
          <p:nvPr/>
        </p:nvSpPr>
        <p:spPr bwMode="auto">
          <a:xfrm>
            <a:off x="8977336" y="4548160"/>
            <a:ext cx="1170385" cy="940594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2</a:t>
            </a:r>
          </a:p>
        </p:txBody>
      </p:sp>
      <p:sp>
        <p:nvSpPr>
          <p:cNvPr id="12326" name="Oval 38"/>
          <p:cNvSpPr>
            <a:spLocks noChangeArrowheads="1"/>
          </p:cNvSpPr>
          <p:nvPr/>
        </p:nvSpPr>
        <p:spPr bwMode="auto">
          <a:xfrm>
            <a:off x="8977336" y="4548160"/>
            <a:ext cx="1170385" cy="940594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1</a:t>
            </a:r>
          </a:p>
        </p:txBody>
      </p:sp>
      <p:sp>
        <p:nvSpPr>
          <p:cNvPr id="12327" name="Oval 39"/>
          <p:cNvSpPr>
            <a:spLocks noChangeArrowheads="1"/>
          </p:cNvSpPr>
          <p:nvPr/>
        </p:nvSpPr>
        <p:spPr bwMode="auto">
          <a:xfrm>
            <a:off x="8933878" y="4517204"/>
            <a:ext cx="1257300" cy="1002506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0</a:t>
            </a:r>
          </a:p>
        </p:txBody>
      </p:sp>
      <p:sp>
        <p:nvSpPr>
          <p:cNvPr id="12328" name="Text Box 40"/>
          <p:cNvSpPr txBox="1">
            <a:spLocks noChangeArrowheads="1"/>
          </p:cNvSpPr>
          <p:nvPr/>
        </p:nvSpPr>
        <p:spPr bwMode="auto">
          <a:xfrm>
            <a:off x="8950917" y="5687277"/>
            <a:ext cx="1420074" cy="460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giờ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8041743" y="740113"/>
            <a:ext cx="2329248" cy="10025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Rectangle: Rounded Corners 52"/>
          <p:cNvSpPr/>
          <p:nvPr/>
        </p:nvSpPr>
        <p:spPr>
          <a:xfrm>
            <a:off x="8041743" y="2487043"/>
            <a:ext cx="2369885" cy="94195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32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https://scontent.fhan2-1.fna.fbcdn.net/v/t34.0-12/25630717_10157429225828018_810886778_n.jpg?oh=fb864afc01d7307d99b0e68d33eb3381&amp;oe=5A3CAC5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424" y="1562491"/>
            <a:ext cx="63722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7" grpId="0" bldLvl="0" animBg="1"/>
      <p:bldP spid="12318" grpId="0" bldLvl="0" animBg="1"/>
      <p:bldP spid="12319" grpId="0" bldLvl="0" animBg="1"/>
      <p:bldP spid="12320" grpId="0" bldLvl="0" animBg="1"/>
      <p:bldP spid="12321" grpId="0" bldLvl="0" animBg="1"/>
      <p:bldP spid="12322" grpId="0" bldLvl="0" animBg="1"/>
      <p:bldP spid="12323" grpId="0" bldLvl="0" animBg="1"/>
      <p:bldP spid="12324" grpId="0" bldLvl="0" animBg="1"/>
      <p:bldP spid="12325" grpId="0" bldLvl="0" animBg="1"/>
      <p:bldP spid="12326" grpId="0" bldLvl="0" animBg="1"/>
      <p:bldP spid="12327" grpId="0" bldLvl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2156918" y="4313930"/>
            <a:ext cx="1170384" cy="826294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10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2156918" y="4313930"/>
            <a:ext cx="1170385" cy="826294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9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2128938" y="4256780"/>
            <a:ext cx="1226344" cy="940594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8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2170610" y="4275235"/>
            <a:ext cx="1143000" cy="90368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7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2156918" y="4241302"/>
            <a:ext cx="1170385" cy="9715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>
                <a:latin typeface=".VnTimeH" panose="020B7200000000000000" pitchFamily="34" charset="0"/>
              </a:rPr>
              <a:t>6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2156918" y="4256780"/>
            <a:ext cx="1170385" cy="940594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5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2156918" y="4256780"/>
            <a:ext cx="1170385" cy="9405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>
                <a:latin typeface=".VnTimeH" panose="020B7200000000000000" pitchFamily="34" charset="0"/>
              </a:rPr>
              <a:t>4</a:t>
            </a:r>
          </a:p>
        </p:txBody>
      </p:sp>
      <p:sp>
        <p:nvSpPr>
          <p:cNvPr id="12324" name="Oval 36"/>
          <p:cNvSpPr>
            <a:spLocks noChangeArrowheads="1"/>
          </p:cNvSpPr>
          <p:nvPr/>
        </p:nvSpPr>
        <p:spPr bwMode="auto">
          <a:xfrm>
            <a:off x="2156918" y="4256780"/>
            <a:ext cx="1170385" cy="940594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3</a:t>
            </a:r>
          </a:p>
        </p:txBody>
      </p:sp>
      <p:sp>
        <p:nvSpPr>
          <p:cNvPr id="12325" name="Oval 37"/>
          <p:cNvSpPr>
            <a:spLocks noChangeArrowheads="1"/>
          </p:cNvSpPr>
          <p:nvPr/>
        </p:nvSpPr>
        <p:spPr bwMode="auto">
          <a:xfrm>
            <a:off x="2156918" y="4256780"/>
            <a:ext cx="1170385" cy="940594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2</a:t>
            </a:r>
          </a:p>
        </p:txBody>
      </p:sp>
      <p:sp>
        <p:nvSpPr>
          <p:cNvPr id="12326" name="Oval 38"/>
          <p:cNvSpPr>
            <a:spLocks noChangeArrowheads="1"/>
          </p:cNvSpPr>
          <p:nvPr/>
        </p:nvSpPr>
        <p:spPr bwMode="auto">
          <a:xfrm>
            <a:off x="2156918" y="4256780"/>
            <a:ext cx="1170385" cy="940594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1</a:t>
            </a:r>
          </a:p>
        </p:txBody>
      </p:sp>
      <p:sp>
        <p:nvSpPr>
          <p:cNvPr id="12327" name="Oval 39"/>
          <p:cNvSpPr>
            <a:spLocks noChangeArrowheads="1"/>
          </p:cNvSpPr>
          <p:nvPr/>
        </p:nvSpPr>
        <p:spPr bwMode="auto">
          <a:xfrm>
            <a:off x="2113460" y="4225824"/>
            <a:ext cx="1257300" cy="1002506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6000" b="1" dirty="0">
                <a:latin typeface=".VnTimeH" panose="020B7200000000000000" pitchFamily="34" charset="0"/>
              </a:rPr>
              <a:t>0</a:t>
            </a:r>
          </a:p>
        </p:txBody>
      </p:sp>
      <p:sp>
        <p:nvSpPr>
          <p:cNvPr id="12328" name="Text Box 40"/>
          <p:cNvSpPr txBox="1">
            <a:spLocks noChangeArrowheads="1"/>
          </p:cNvSpPr>
          <p:nvPr/>
        </p:nvSpPr>
        <p:spPr bwMode="auto">
          <a:xfrm>
            <a:off x="1964327" y="5389482"/>
            <a:ext cx="1633716" cy="460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giờ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: Rounded Corners 59"/>
          <p:cNvSpPr/>
          <p:nvPr/>
        </p:nvSpPr>
        <p:spPr>
          <a:xfrm>
            <a:off x="1788626" y="1333221"/>
            <a:ext cx="2438910" cy="8952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Rectangle: Rounded Corners 60"/>
          <p:cNvSpPr/>
          <p:nvPr/>
        </p:nvSpPr>
        <p:spPr>
          <a:xfrm>
            <a:off x="1788626" y="2602917"/>
            <a:ext cx="2438910" cy="9961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8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172" name="Picture 4" descr="https://scontent.fhan2-3.fna.fbcdn.net/v/t34.0-12/25463738_10157415398188018_1570921576_n.png?oh=f4a9c9392bb8e217a4ab77721dc3ab2f&amp;oe=5A3850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20" y="982790"/>
            <a:ext cx="6139056" cy="52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JUM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7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7" grpId="0" bldLvl="0" animBg="1"/>
      <p:bldP spid="12318" grpId="0" bldLvl="0" animBg="1"/>
      <p:bldP spid="12319" grpId="0" bldLvl="0" animBg="1"/>
      <p:bldP spid="12320" grpId="0" bldLvl="0" animBg="1"/>
      <p:bldP spid="12321" grpId="0" bldLvl="0" animBg="1"/>
      <p:bldP spid="12322" grpId="0" bldLvl="0" animBg="1"/>
      <p:bldP spid="12323" grpId="0" bldLvl="0" animBg="1"/>
      <p:bldP spid="12324" grpId="0" bldLvl="0" animBg="1"/>
      <p:bldP spid="12325" grpId="0" bldLvl="0" animBg="1"/>
      <p:bldP spid="12326" grpId="0" bldLvl="0" animBg="1"/>
      <p:bldP spid="12327" grpId="0" bldLvl="0" animBg="1"/>
      <p:bldP spid="60" grpId="0" animBg="1"/>
      <p:bldP spid="60" grpId="1" animBg="1"/>
      <p:bldP spid="61" grpId="0" animBg="1"/>
      <p:bldP spid="6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33343" y="560832"/>
            <a:ext cx="10334529" cy="558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76" y="936071"/>
            <a:ext cx="6359246" cy="5256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7" y="470324"/>
            <a:ext cx="9205785" cy="5722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3009900" y="1650365"/>
            <a:ext cx="4580890" cy="831850"/>
            <a:chOff x="2650797" y="1616293"/>
            <a:chExt cx="2729133" cy="83195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797" y="1616293"/>
              <a:ext cx="739142" cy="73914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591" y="2143320"/>
              <a:ext cx="2390339" cy="304926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4138995" y="1514069"/>
            <a:ext cx="37229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LUYỆN TẬP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7" y="3082696"/>
            <a:ext cx="3659301" cy="20721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>
            <a:fillRect/>
          </a:stretch>
        </p:blipFill>
        <p:spPr>
          <a:xfrm>
            <a:off x="0" y="6144443"/>
            <a:ext cx="12192000" cy="713557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932170" y="2952750"/>
            <a:ext cx="41186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HP001 4 hàng" panose="020B0603050302020204" charset="0"/>
                <a:cs typeface="HP001 4 hàng" panose="020B0603050302020204" charset="0"/>
              </a:rPr>
              <a:t>Bài tập 1: Đồng hồ chỉ mấy giờ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FA3F80-7E8B-46C3-83EE-A7EF0279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47625"/>
            <a:ext cx="9220200" cy="766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oup 4">
            <a:extLst>
              <a:ext uri="{FF2B5EF4-FFF2-40B4-BE49-F238E27FC236}">
                <a16:creationId xmlns:a16="http://schemas.microsoft.com/office/drawing/2014/main" id="{0F1285FC-1581-48E0-B009-B5092E9C9FB2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981200"/>
            <a:ext cx="2057400" cy="1905000"/>
            <a:chOff x="432" y="576"/>
            <a:chExt cx="1296" cy="1296"/>
          </a:xfrm>
        </p:grpSpPr>
        <p:grpSp>
          <p:nvGrpSpPr>
            <p:cNvPr id="5263" name="Group 5">
              <a:extLst>
                <a:ext uri="{FF2B5EF4-FFF2-40B4-BE49-F238E27FC236}">
                  <a16:creationId xmlns:a16="http://schemas.microsoft.com/office/drawing/2014/main" id="{28FD2C31-0DF4-4FF8-95D0-2A0F7D6A6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576"/>
              <a:ext cx="1296" cy="1296"/>
              <a:chOff x="384" y="624"/>
              <a:chExt cx="1296" cy="1296"/>
            </a:xfrm>
          </p:grpSpPr>
          <p:sp>
            <p:nvSpPr>
              <p:cNvPr id="5277" name="Oval 6">
                <a:extLst>
                  <a:ext uri="{FF2B5EF4-FFF2-40B4-BE49-F238E27FC236}">
                    <a16:creationId xmlns:a16="http://schemas.microsoft.com/office/drawing/2014/main" id="{5102A51F-61F8-428F-B977-2DAD646A9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624"/>
                <a:ext cx="1296" cy="129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  <p:sp>
            <p:nvSpPr>
              <p:cNvPr id="5278" name="Oval 7">
                <a:extLst>
                  <a:ext uri="{FF2B5EF4-FFF2-40B4-BE49-F238E27FC236}">
                    <a16:creationId xmlns:a16="http://schemas.microsoft.com/office/drawing/2014/main" id="{D1E58EAA-A63C-4A01-826C-19A89CBAD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720"/>
                <a:ext cx="1104" cy="110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264" name="Oval 8">
              <a:extLst>
                <a:ext uri="{FF2B5EF4-FFF2-40B4-BE49-F238E27FC236}">
                  <a16:creationId xmlns:a16="http://schemas.microsoft.com/office/drawing/2014/main" id="{5CF09E44-55D6-478C-9674-C921DF8D4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15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265" name="Text Box 9">
              <a:extLst>
                <a:ext uri="{FF2B5EF4-FFF2-40B4-BE49-F238E27FC236}">
                  <a16:creationId xmlns:a16="http://schemas.microsoft.com/office/drawing/2014/main" id="{05BF99F8-D9D1-4592-B9EE-063EC4BF7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672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266" name="Text Box 10">
              <a:extLst>
                <a:ext uri="{FF2B5EF4-FFF2-40B4-BE49-F238E27FC236}">
                  <a16:creationId xmlns:a16="http://schemas.microsoft.com/office/drawing/2014/main" id="{360AAEFC-2809-419E-AB30-F8CE90258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72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267" name="Text Box 11">
              <a:extLst>
                <a:ext uri="{FF2B5EF4-FFF2-40B4-BE49-F238E27FC236}">
                  <a16:creationId xmlns:a16="http://schemas.microsoft.com/office/drawing/2014/main" id="{D19BF9A6-8E3E-4B83-81ED-4123220FF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34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268" name="Text Box 12">
              <a:extLst>
                <a:ext uri="{FF2B5EF4-FFF2-40B4-BE49-F238E27FC236}">
                  <a16:creationId xmlns:a16="http://schemas.microsoft.com/office/drawing/2014/main" id="{CE863E9C-4E37-4454-8F26-E1C357F6C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53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269" name="Text Box 13">
              <a:extLst>
                <a:ext uri="{FF2B5EF4-FFF2-40B4-BE49-F238E27FC236}">
                  <a16:creationId xmlns:a16="http://schemas.microsoft.com/office/drawing/2014/main" id="{346DBFFF-7431-491B-A5A3-76CD21BD0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912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270" name="Text Box 14">
              <a:extLst>
                <a:ext uri="{FF2B5EF4-FFF2-40B4-BE49-F238E27FC236}">
                  <a16:creationId xmlns:a16="http://schemas.microsoft.com/office/drawing/2014/main" id="{22156930-D2EA-4A5D-B7F1-953D2C0BF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10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271" name="Text Box 15">
              <a:extLst>
                <a:ext uri="{FF2B5EF4-FFF2-40B4-BE49-F238E27FC236}">
                  <a16:creationId xmlns:a16="http://schemas.microsoft.com/office/drawing/2014/main" id="{C79F5705-8801-48CE-8200-3B401489E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8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272" name="Text Box 16">
              <a:extLst>
                <a:ext uri="{FF2B5EF4-FFF2-40B4-BE49-F238E27FC236}">
                  <a16:creationId xmlns:a16="http://schemas.microsoft.com/office/drawing/2014/main" id="{02D2BC31-0FED-43D9-8E0E-6DAEF14F6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53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273" name="Text Box 17">
              <a:extLst>
                <a:ext uri="{FF2B5EF4-FFF2-40B4-BE49-F238E27FC236}">
                  <a16:creationId xmlns:a16="http://schemas.microsoft.com/office/drawing/2014/main" id="{B8F007F9-9A28-4697-9E49-4F119C2FC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34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274" name="Text Box 18">
              <a:extLst>
                <a:ext uri="{FF2B5EF4-FFF2-40B4-BE49-F238E27FC236}">
                  <a16:creationId xmlns:a16="http://schemas.microsoft.com/office/drawing/2014/main" id="{C2C145E1-1683-4AA6-847C-74F343406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10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275" name="Text Box 19">
              <a:extLst>
                <a:ext uri="{FF2B5EF4-FFF2-40B4-BE49-F238E27FC236}">
                  <a16:creationId xmlns:a16="http://schemas.microsoft.com/office/drawing/2014/main" id="{11346139-77CC-4EEE-99BA-D03E40B66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912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276" name="Text Box 20">
              <a:extLst>
                <a:ext uri="{FF2B5EF4-FFF2-40B4-BE49-F238E27FC236}">
                  <a16:creationId xmlns:a16="http://schemas.microsoft.com/office/drawing/2014/main" id="{4AE7EB0A-1407-40D2-AE84-262752CBB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72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5124" name="Oval 21">
            <a:hlinkClick r:id="rId3" action="ppaction://hlinksldjump"/>
            <a:extLst>
              <a:ext uri="{FF2B5EF4-FFF2-40B4-BE49-F238E27FC236}">
                <a16:creationId xmlns:a16="http://schemas.microsoft.com/office/drawing/2014/main" id="{B31DCF75-7597-43B6-9A0A-3CDB04A76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914400"/>
            <a:ext cx="685800" cy="685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76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125" name="Text Box 22">
            <a:extLst>
              <a:ext uri="{FF2B5EF4-FFF2-40B4-BE49-F238E27FC236}">
                <a16:creationId xmlns:a16="http://schemas.microsoft.com/office/drawing/2014/main" id="{44688A02-DFE9-4512-8113-6F9EE367D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1014413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en-US" sz="2400" b="1">
                <a:solidFill>
                  <a:srgbClr val="FF0000"/>
                </a:solidFill>
                <a:latin typeface=".VnArial Narrow" panose="020B7200000000000000" pitchFamily="34" charset="0"/>
              </a:rPr>
              <a:t>Đồng hồ chỉ mấy giờ ?</a:t>
            </a:r>
            <a:endParaRPr lang="en-US" altLang="en-US" sz="2400" b="1">
              <a:solidFill>
                <a:srgbClr val="FF0000"/>
              </a:solidFill>
              <a:latin typeface=".VnArial Narrow" panose="020B7200000000000000" pitchFamily="34" charset="0"/>
            </a:endParaRPr>
          </a:p>
        </p:txBody>
      </p:sp>
      <p:grpSp>
        <p:nvGrpSpPr>
          <p:cNvPr id="5126" name="Group 23">
            <a:extLst>
              <a:ext uri="{FF2B5EF4-FFF2-40B4-BE49-F238E27FC236}">
                <a16:creationId xmlns:a16="http://schemas.microsoft.com/office/drawing/2014/main" id="{DBD0B089-626F-46CA-8295-3B792CA6E82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981200"/>
            <a:ext cx="2057400" cy="1905000"/>
            <a:chOff x="336" y="240"/>
            <a:chExt cx="1296" cy="1296"/>
          </a:xfrm>
        </p:grpSpPr>
        <p:grpSp>
          <p:nvGrpSpPr>
            <p:cNvPr id="5246" name="Group 24">
              <a:extLst>
                <a:ext uri="{FF2B5EF4-FFF2-40B4-BE49-F238E27FC236}">
                  <a16:creationId xmlns:a16="http://schemas.microsoft.com/office/drawing/2014/main" id="{3961C211-F8E8-43A8-A013-C7ED7B335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5259" name="Group 25">
                <a:extLst>
                  <a:ext uri="{FF2B5EF4-FFF2-40B4-BE49-F238E27FC236}">
                    <a16:creationId xmlns:a16="http://schemas.microsoft.com/office/drawing/2014/main" id="{86E758F2-0408-45C1-B531-09AB8EE9D7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5261" name="Oval 26">
                  <a:extLst>
                    <a:ext uri="{FF2B5EF4-FFF2-40B4-BE49-F238E27FC236}">
                      <a16:creationId xmlns:a16="http://schemas.microsoft.com/office/drawing/2014/main" id="{979CE767-393A-4D6E-BA88-09733B80C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5262" name="Oval 27">
                  <a:extLst>
                    <a:ext uri="{FF2B5EF4-FFF2-40B4-BE49-F238E27FC236}">
                      <a16:creationId xmlns:a16="http://schemas.microsoft.com/office/drawing/2014/main" id="{A0C468C2-4AEA-444F-8382-559703247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5260" name="Oval 28">
                <a:extLst>
                  <a:ext uri="{FF2B5EF4-FFF2-40B4-BE49-F238E27FC236}">
                    <a16:creationId xmlns:a16="http://schemas.microsoft.com/office/drawing/2014/main" id="{F46CF04C-E047-4380-9AF9-05983102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247" name="Text Box 29">
              <a:extLst>
                <a:ext uri="{FF2B5EF4-FFF2-40B4-BE49-F238E27FC236}">
                  <a16:creationId xmlns:a16="http://schemas.microsoft.com/office/drawing/2014/main" id="{94CE51A2-67A9-4137-8699-75217A238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3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248" name="Text Box 30">
              <a:extLst>
                <a:ext uri="{FF2B5EF4-FFF2-40B4-BE49-F238E27FC236}">
                  <a16:creationId xmlns:a16="http://schemas.microsoft.com/office/drawing/2014/main" id="{B5E41EE5-B01F-4C85-9765-7F74BDB89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249" name="Text Box 31">
              <a:extLst>
                <a:ext uri="{FF2B5EF4-FFF2-40B4-BE49-F238E27FC236}">
                  <a16:creationId xmlns:a16="http://schemas.microsoft.com/office/drawing/2014/main" id="{3514E2D1-0B59-4987-BA3C-425ADB67F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00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250" name="Text Box 32">
              <a:extLst>
                <a:ext uri="{FF2B5EF4-FFF2-40B4-BE49-F238E27FC236}">
                  <a16:creationId xmlns:a16="http://schemas.microsoft.com/office/drawing/2014/main" id="{CC74A409-9066-4AB8-AC85-979D3771C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251" name="Text Box 33">
              <a:extLst>
                <a:ext uri="{FF2B5EF4-FFF2-40B4-BE49-F238E27FC236}">
                  <a16:creationId xmlns:a16="http://schemas.microsoft.com/office/drawing/2014/main" id="{CAE8DBAE-23AF-4522-8E04-C7B34EDDD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57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252" name="Text Box 34">
              <a:extLst>
                <a:ext uri="{FF2B5EF4-FFF2-40B4-BE49-F238E27FC236}">
                  <a16:creationId xmlns:a16="http://schemas.microsoft.com/office/drawing/2014/main" id="{ACCE78FA-FC2A-4E44-97D7-DBC7C7F0F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76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253" name="Text Box 35">
              <a:extLst>
                <a:ext uri="{FF2B5EF4-FFF2-40B4-BE49-F238E27FC236}">
                  <a16:creationId xmlns:a16="http://schemas.microsoft.com/office/drawing/2014/main" id="{CB0D20A1-6AE2-47FE-9900-A4643E7D9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254" name="Text Box 36">
              <a:extLst>
                <a:ext uri="{FF2B5EF4-FFF2-40B4-BE49-F238E27FC236}">
                  <a16:creationId xmlns:a16="http://schemas.microsoft.com/office/drawing/2014/main" id="{73D7EEF6-ADC9-4D47-931B-A2527A08B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0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255" name="Text Box 37">
              <a:extLst>
                <a:ext uri="{FF2B5EF4-FFF2-40B4-BE49-F238E27FC236}">
                  <a16:creationId xmlns:a16="http://schemas.microsoft.com/office/drawing/2014/main" id="{00D46364-D7B5-484E-AFB2-DE96054AC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256" name="Text Box 38">
              <a:extLst>
                <a:ext uri="{FF2B5EF4-FFF2-40B4-BE49-F238E27FC236}">
                  <a16:creationId xmlns:a16="http://schemas.microsoft.com/office/drawing/2014/main" id="{B802842C-B83B-4257-AAC9-4EB659BD4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76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257" name="Text Box 39">
              <a:extLst>
                <a:ext uri="{FF2B5EF4-FFF2-40B4-BE49-F238E27FC236}">
                  <a16:creationId xmlns:a16="http://schemas.microsoft.com/office/drawing/2014/main" id="{BC2614AB-4E92-4127-B01D-CDFFE14C1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57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258" name="Text Box 40">
              <a:extLst>
                <a:ext uri="{FF2B5EF4-FFF2-40B4-BE49-F238E27FC236}">
                  <a16:creationId xmlns:a16="http://schemas.microsoft.com/office/drawing/2014/main" id="{F928E217-8EF1-49F5-83CA-A85F5F2FC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127" name="Group 41">
            <a:extLst>
              <a:ext uri="{FF2B5EF4-FFF2-40B4-BE49-F238E27FC236}">
                <a16:creationId xmlns:a16="http://schemas.microsoft.com/office/drawing/2014/main" id="{B5E35642-48F5-43E3-8E25-8A4EA16A2334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1981200"/>
            <a:ext cx="2057400" cy="1905000"/>
            <a:chOff x="336" y="240"/>
            <a:chExt cx="1296" cy="1296"/>
          </a:xfrm>
        </p:grpSpPr>
        <p:grpSp>
          <p:nvGrpSpPr>
            <p:cNvPr id="5229" name="Group 42">
              <a:extLst>
                <a:ext uri="{FF2B5EF4-FFF2-40B4-BE49-F238E27FC236}">
                  <a16:creationId xmlns:a16="http://schemas.microsoft.com/office/drawing/2014/main" id="{BBB5D006-D179-41C4-BC99-2F9B83A12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5242" name="Group 43">
                <a:extLst>
                  <a:ext uri="{FF2B5EF4-FFF2-40B4-BE49-F238E27FC236}">
                    <a16:creationId xmlns:a16="http://schemas.microsoft.com/office/drawing/2014/main" id="{DCAC4148-1DE2-47A2-AD1D-CFB410810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5244" name="Oval 44">
                  <a:extLst>
                    <a:ext uri="{FF2B5EF4-FFF2-40B4-BE49-F238E27FC236}">
                      <a16:creationId xmlns:a16="http://schemas.microsoft.com/office/drawing/2014/main" id="{7BAC987A-E1F7-4678-9FC2-D4800AFEE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5245" name="Oval 45">
                  <a:extLst>
                    <a:ext uri="{FF2B5EF4-FFF2-40B4-BE49-F238E27FC236}">
                      <a16:creationId xmlns:a16="http://schemas.microsoft.com/office/drawing/2014/main" id="{E816173C-4033-4E57-BA18-7C0621852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5243" name="Oval 46">
                <a:extLst>
                  <a:ext uri="{FF2B5EF4-FFF2-40B4-BE49-F238E27FC236}">
                    <a16:creationId xmlns:a16="http://schemas.microsoft.com/office/drawing/2014/main" id="{DC8C0BDA-A3D0-411C-80C5-F6420BAD9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230" name="Text Box 47">
              <a:extLst>
                <a:ext uri="{FF2B5EF4-FFF2-40B4-BE49-F238E27FC236}">
                  <a16:creationId xmlns:a16="http://schemas.microsoft.com/office/drawing/2014/main" id="{72C19899-9EF5-439D-A3F0-E61CBF93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3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231" name="Text Box 48">
              <a:extLst>
                <a:ext uri="{FF2B5EF4-FFF2-40B4-BE49-F238E27FC236}">
                  <a16:creationId xmlns:a16="http://schemas.microsoft.com/office/drawing/2014/main" id="{E7E56DE6-EA8B-48CF-A8FC-8AD74129A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232" name="Text Box 49">
              <a:extLst>
                <a:ext uri="{FF2B5EF4-FFF2-40B4-BE49-F238E27FC236}">
                  <a16:creationId xmlns:a16="http://schemas.microsoft.com/office/drawing/2014/main" id="{04BBC925-2029-47BD-B892-E2EEFD08C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00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233" name="Text Box 50">
              <a:extLst>
                <a:ext uri="{FF2B5EF4-FFF2-40B4-BE49-F238E27FC236}">
                  <a16:creationId xmlns:a16="http://schemas.microsoft.com/office/drawing/2014/main" id="{A8610217-5F57-443D-87B0-652E03CF3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234" name="Text Box 51">
              <a:extLst>
                <a:ext uri="{FF2B5EF4-FFF2-40B4-BE49-F238E27FC236}">
                  <a16:creationId xmlns:a16="http://schemas.microsoft.com/office/drawing/2014/main" id="{2883B8E3-C185-4516-A0A1-982FB2AE5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57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235" name="Text Box 52">
              <a:extLst>
                <a:ext uri="{FF2B5EF4-FFF2-40B4-BE49-F238E27FC236}">
                  <a16:creationId xmlns:a16="http://schemas.microsoft.com/office/drawing/2014/main" id="{47F902F1-E35E-49E2-9DE5-EF5940083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76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236" name="Text Box 53">
              <a:extLst>
                <a:ext uri="{FF2B5EF4-FFF2-40B4-BE49-F238E27FC236}">
                  <a16:creationId xmlns:a16="http://schemas.microsoft.com/office/drawing/2014/main" id="{AACF0E18-DD61-4A47-BE71-400F5F835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237" name="Text Box 54">
              <a:extLst>
                <a:ext uri="{FF2B5EF4-FFF2-40B4-BE49-F238E27FC236}">
                  <a16:creationId xmlns:a16="http://schemas.microsoft.com/office/drawing/2014/main" id="{28FE46DB-2DE7-4777-B1BF-020476611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00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238" name="Text Box 55">
              <a:extLst>
                <a:ext uri="{FF2B5EF4-FFF2-40B4-BE49-F238E27FC236}">
                  <a16:creationId xmlns:a16="http://schemas.microsoft.com/office/drawing/2014/main" id="{954E0046-7096-483B-A294-F648BE6B1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239" name="Text Box 56">
              <a:extLst>
                <a:ext uri="{FF2B5EF4-FFF2-40B4-BE49-F238E27FC236}">
                  <a16:creationId xmlns:a16="http://schemas.microsoft.com/office/drawing/2014/main" id="{A93CF181-0AE1-4800-B765-97DF96AFB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768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240" name="Text Box 57">
              <a:extLst>
                <a:ext uri="{FF2B5EF4-FFF2-40B4-BE49-F238E27FC236}">
                  <a16:creationId xmlns:a16="http://schemas.microsoft.com/office/drawing/2014/main" id="{3D76C252-D0DB-4B03-AA39-A0F134C01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576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241" name="Text Box 58">
              <a:extLst>
                <a:ext uri="{FF2B5EF4-FFF2-40B4-BE49-F238E27FC236}">
                  <a16:creationId xmlns:a16="http://schemas.microsoft.com/office/drawing/2014/main" id="{B64FEDDE-E839-4DC6-827D-C678F8DF6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"/>
              <a:ext cx="2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128" name="Group 59">
            <a:extLst>
              <a:ext uri="{FF2B5EF4-FFF2-40B4-BE49-F238E27FC236}">
                <a16:creationId xmlns:a16="http://schemas.microsoft.com/office/drawing/2014/main" id="{3BF03362-5273-4E53-B25E-23B1D5B2153B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419600"/>
            <a:ext cx="2057400" cy="2057400"/>
            <a:chOff x="336" y="240"/>
            <a:chExt cx="1296" cy="1296"/>
          </a:xfrm>
        </p:grpSpPr>
        <p:grpSp>
          <p:nvGrpSpPr>
            <p:cNvPr id="5212" name="Group 60">
              <a:extLst>
                <a:ext uri="{FF2B5EF4-FFF2-40B4-BE49-F238E27FC236}">
                  <a16:creationId xmlns:a16="http://schemas.microsoft.com/office/drawing/2014/main" id="{94ACF59E-F283-44CC-A011-FFF735647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"/>
              <a:ext cx="1296" cy="1296"/>
              <a:chOff x="336" y="240"/>
              <a:chExt cx="1296" cy="1296"/>
            </a:xfrm>
          </p:grpSpPr>
          <p:grpSp>
            <p:nvGrpSpPr>
              <p:cNvPr id="5225" name="Group 61">
                <a:extLst>
                  <a:ext uri="{FF2B5EF4-FFF2-40B4-BE49-F238E27FC236}">
                    <a16:creationId xmlns:a16="http://schemas.microsoft.com/office/drawing/2014/main" id="{968D77FB-27DB-4072-B5C8-6DA08457AD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5227" name="Oval 62">
                  <a:extLst>
                    <a:ext uri="{FF2B5EF4-FFF2-40B4-BE49-F238E27FC236}">
                      <a16:creationId xmlns:a16="http://schemas.microsoft.com/office/drawing/2014/main" id="{19E46095-8FF0-4DE6-B552-FDB6B378C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5228" name="Oval 63">
                  <a:extLst>
                    <a:ext uri="{FF2B5EF4-FFF2-40B4-BE49-F238E27FC236}">
                      <a16:creationId xmlns:a16="http://schemas.microsoft.com/office/drawing/2014/main" id="{23BE4400-D792-46DB-8362-14F7A43A9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5226" name="Oval 64">
                <a:extLst>
                  <a:ext uri="{FF2B5EF4-FFF2-40B4-BE49-F238E27FC236}">
                    <a16:creationId xmlns:a16="http://schemas.microsoft.com/office/drawing/2014/main" id="{0476A35B-ED85-459B-8F1C-89D842821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213" name="Text Box 65">
              <a:extLst>
                <a:ext uri="{FF2B5EF4-FFF2-40B4-BE49-F238E27FC236}">
                  <a16:creationId xmlns:a16="http://schemas.microsoft.com/office/drawing/2014/main" id="{1CBDA128-8EC9-4303-BA2D-C48DBFE87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214" name="Text Box 66">
              <a:extLst>
                <a:ext uri="{FF2B5EF4-FFF2-40B4-BE49-F238E27FC236}">
                  <a16:creationId xmlns:a16="http://schemas.microsoft.com/office/drawing/2014/main" id="{91971B26-E218-4961-BCD3-1B1EC38CA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215" name="Text Box 67">
              <a:extLst>
                <a:ext uri="{FF2B5EF4-FFF2-40B4-BE49-F238E27FC236}">
                  <a16:creationId xmlns:a16="http://schemas.microsoft.com/office/drawing/2014/main" id="{F01A81AE-A103-4303-A407-06D838F52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0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216" name="Text Box 68">
              <a:extLst>
                <a:ext uri="{FF2B5EF4-FFF2-40B4-BE49-F238E27FC236}">
                  <a16:creationId xmlns:a16="http://schemas.microsoft.com/office/drawing/2014/main" id="{BAF13008-58CA-4CBB-AA2B-077816728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20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217" name="Text Box 69">
              <a:extLst>
                <a:ext uri="{FF2B5EF4-FFF2-40B4-BE49-F238E27FC236}">
                  <a16:creationId xmlns:a16="http://schemas.microsoft.com/office/drawing/2014/main" id="{1E369280-1C95-4432-8120-7D34D27FB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5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218" name="Text Box 70">
              <a:extLst>
                <a:ext uri="{FF2B5EF4-FFF2-40B4-BE49-F238E27FC236}">
                  <a16:creationId xmlns:a16="http://schemas.microsoft.com/office/drawing/2014/main" id="{DC5A504D-B921-4412-A8DA-2BDEC2F7E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76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219" name="Text Box 71">
              <a:extLst>
                <a:ext uri="{FF2B5EF4-FFF2-40B4-BE49-F238E27FC236}">
                  <a16:creationId xmlns:a16="http://schemas.microsoft.com/office/drawing/2014/main" id="{21457C87-880D-46DC-B4D3-F7889FB88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220" name="Text Box 72">
              <a:extLst>
                <a:ext uri="{FF2B5EF4-FFF2-40B4-BE49-F238E27FC236}">
                  <a16:creationId xmlns:a16="http://schemas.microsoft.com/office/drawing/2014/main" id="{A8BA36CB-E988-4615-8C36-286E2906C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20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221" name="Text Box 73">
              <a:extLst>
                <a:ext uri="{FF2B5EF4-FFF2-40B4-BE49-F238E27FC236}">
                  <a16:creationId xmlns:a16="http://schemas.microsoft.com/office/drawing/2014/main" id="{795FB925-1690-4622-B9E8-AC943A72A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222" name="Text Box 74">
              <a:extLst>
                <a:ext uri="{FF2B5EF4-FFF2-40B4-BE49-F238E27FC236}">
                  <a16:creationId xmlns:a16="http://schemas.microsoft.com/office/drawing/2014/main" id="{8B5C89DE-9855-42CD-B3DA-C683BAFE3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76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223" name="Text Box 75">
              <a:extLst>
                <a:ext uri="{FF2B5EF4-FFF2-40B4-BE49-F238E27FC236}">
                  <a16:creationId xmlns:a16="http://schemas.microsoft.com/office/drawing/2014/main" id="{74946D80-6AA7-45C3-8FEA-E9A9378F8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5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224" name="Text Box 76">
              <a:extLst>
                <a:ext uri="{FF2B5EF4-FFF2-40B4-BE49-F238E27FC236}">
                  <a16:creationId xmlns:a16="http://schemas.microsoft.com/office/drawing/2014/main" id="{CC2E44E4-C9B9-4254-8D6C-1365CD2B5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129" name="Group 77">
            <a:extLst>
              <a:ext uri="{FF2B5EF4-FFF2-40B4-BE49-F238E27FC236}">
                <a16:creationId xmlns:a16="http://schemas.microsoft.com/office/drawing/2014/main" id="{ADA66A08-DDD3-4AB4-BF8B-F018D4726731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4419600"/>
            <a:ext cx="2057400" cy="2057400"/>
            <a:chOff x="2208" y="2448"/>
            <a:chExt cx="1296" cy="1296"/>
          </a:xfrm>
        </p:grpSpPr>
        <p:grpSp>
          <p:nvGrpSpPr>
            <p:cNvPr id="5195" name="Group 78">
              <a:extLst>
                <a:ext uri="{FF2B5EF4-FFF2-40B4-BE49-F238E27FC236}">
                  <a16:creationId xmlns:a16="http://schemas.microsoft.com/office/drawing/2014/main" id="{B46BBD85-FEA6-4D5B-B933-332D592E4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448"/>
              <a:ext cx="1296" cy="1296"/>
              <a:chOff x="336" y="240"/>
              <a:chExt cx="1296" cy="1296"/>
            </a:xfrm>
          </p:grpSpPr>
          <p:grpSp>
            <p:nvGrpSpPr>
              <p:cNvPr id="5208" name="Group 79">
                <a:extLst>
                  <a:ext uri="{FF2B5EF4-FFF2-40B4-BE49-F238E27FC236}">
                    <a16:creationId xmlns:a16="http://schemas.microsoft.com/office/drawing/2014/main" id="{7ED15E88-E286-4D8E-B4AB-779259338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5210" name="Oval 80">
                  <a:extLst>
                    <a:ext uri="{FF2B5EF4-FFF2-40B4-BE49-F238E27FC236}">
                      <a16:creationId xmlns:a16="http://schemas.microsoft.com/office/drawing/2014/main" id="{047F285F-A621-4EC2-96B5-3086F3AF9B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5211" name="Oval 81">
                  <a:extLst>
                    <a:ext uri="{FF2B5EF4-FFF2-40B4-BE49-F238E27FC236}">
                      <a16:creationId xmlns:a16="http://schemas.microsoft.com/office/drawing/2014/main" id="{FDC4BD39-9470-40FD-A0E5-C0486FED9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5209" name="Oval 82">
                <a:extLst>
                  <a:ext uri="{FF2B5EF4-FFF2-40B4-BE49-F238E27FC236}">
                    <a16:creationId xmlns:a16="http://schemas.microsoft.com/office/drawing/2014/main" id="{5FDD680B-BBF7-4A71-B88E-438620888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196" name="Text Box 83">
              <a:extLst>
                <a:ext uri="{FF2B5EF4-FFF2-40B4-BE49-F238E27FC236}">
                  <a16:creationId xmlns:a16="http://schemas.microsoft.com/office/drawing/2014/main" id="{DE9ABCC0-A820-47C1-B3B6-280AA8C97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5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197" name="Text Box 84">
              <a:extLst>
                <a:ext uri="{FF2B5EF4-FFF2-40B4-BE49-F238E27FC236}">
                  <a16:creationId xmlns:a16="http://schemas.microsoft.com/office/drawing/2014/main" id="{68273250-2760-4BA0-A54B-7089ADB20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198" name="Text Box 85">
              <a:extLst>
                <a:ext uri="{FF2B5EF4-FFF2-40B4-BE49-F238E27FC236}">
                  <a16:creationId xmlns:a16="http://schemas.microsoft.com/office/drawing/2014/main" id="{714858A8-578A-4392-944F-BC8D46F0A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2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199" name="Text Box 86">
              <a:extLst>
                <a:ext uri="{FF2B5EF4-FFF2-40B4-BE49-F238E27FC236}">
                  <a16:creationId xmlns:a16="http://schemas.microsoft.com/office/drawing/2014/main" id="{E15FB3FD-CF23-4ACC-BAC3-8A06B3665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200" name="Text Box 87">
              <a:extLst>
                <a:ext uri="{FF2B5EF4-FFF2-40B4-BE49-F238E27FC236}">
                  <a16:creationId xmlns:a16="http://schemas.microsoft.com/office/drawing/2014/main" id="{723AF75C-FB1D-413C-AE1E-A66D09B20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201" name="Text Box 88">
              <a:extLst>
                <a:ext uri="{FF2B5EF4-FFF2-40B4-BE49-F238E27FC236}">
                  <a16:creationId xmlns:a16="http://schemas.microsoft.com/office/drawing/2014/main" id="{B48DADE6-9A83-4423-8E70-3F647174B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202" name="Text Box 89">
              <a:extLst>
                <a:ext uri="{FF2B5EF4-FFF2-40B4-BE49-F238E27FC236}">
                  <a16:creationId xmlns:a16="http://schemas.microsoft.com/office/drawing/2014/main" id="{0D4B037E-E151-4164-840B-7020713B8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203" name="Text Box 90">
              <a:extLst>
                <a:ext uri="{FF2B5EF4-FFF2-40B4-BE49-F238E27FC236}">
                  <a16:creationId xmlns:a16="http://schemas.microsoft.com/office/drawing/2014/main" id="{2F4657EA-0CDA-407D-810D-B086AF4F7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204" name="Text Box 91">
              <a:extLst>
                <a:ext uri="{FF2B5EF4-FFF2-40B4-BE49-F238E27FC236}">
                  <a16:creationId xmlns:a16="http://schemas.microsoft.com/office/drawing/2014/main" id="{E7624C83-0873-43AA-B575-161E7A52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21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205" name="Text Box 92">
              <a:extLst>
                <a:ext uri="{FF2B5EF4-FFF2-40B4-BE49-F238E27FC236}">
                  <a16:creationId xmlns:a16="http://schemas.microsoft.com/office/drawing/2014/main" id="{D46B4610-127B-4A6E-B85A-6A19D2478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206" name="Text Box 93">
              <a:extLst>
                <a:ext uri="{FF2B5EF4-FFF2-40B4-BE49-F238E27FC236}">
                  <a16:creationId xmlns:a16="http://schemas.microsoft.com/office/drawing/2014/main" id="{20405372-0FA8-4ED0-9382-54D56508F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207" name="Text Box 94">
              <a:extLst>
                <a:ext uri="{FF2B5EF4-FFF2-40B4-BE49-F238E27FC236}">
                  <a16:creationId xmlns:a16="http://schemas.microsoft.com/office/drawing/2014/main" id="{92BE8C92-EC9C-48F7-AC63-04A1C466A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02495" name="Text Box 95">
            <a:extLst>
              <a:ext uri="{FF2B5EF4-FFF2-40B4-BE49-F238E27FC236}">
                <a16:creationId xmlns:a16="http://schemas.microsoft.com/office/drawing/2014/main" id="{B6BB0756-885C-46E5-8525-02DE2421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2641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0000FF"/>
                </a:solidFill>
                <a:latin typeface=".VnTimeH" pitchFamily="34" charset="0"/>
              </a:rPr>
              <a:t>a</a:t>
            </a:r>
          </a:p>
        </p:txBody>
      </p:sp>
      <p:grpSp>
        <p:nvGrpSpPr>
          <p:cNvPr id="16" name="Group 96">
            <a:extLst>
              <a:ext uri="{FF2B5EF4-FFF2-40B4-BE49-F238E27FC236}">
                <a16:creationId xmlns:a16="http://schemas.microsoft.com/office/drawing/2014/main" id="{11A15F1B-A94A-48BF-A1A3-DE68127C161E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343150"/>
            <a:ext cx="457200" cy="704850"/>
            <a:chOff x="1056" y="864"/>
            <a:chExt cx="288" cy="480"/>
          </a:xfrm>
        </p:grpSpPr>
        <p:grpSp>
          <p:nvGrpSpPr>
            <p:cNvPr id="5189" name="Group 97">
              <a:extLst>
                <a:ext uri="{FF2B5EF4-FFF2-40B4-BE49-F238E27FC236}">
                  <a16:creationId xmlns:a16="http://schemas.microsoft.com/office/drawing/2014/main" id="{569DDA8A-42D0-41F8-B343-74C81CF93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152"/>
              <a:ext cx="288" cy="192"/>
              <a:chOff x="1056" y="2064"/>
              <a:chExt cx="288" cy="192"/>
            </a:xfrm>
          </p:grpSpPr>
          <p:sp>
            <p:nvSpPr>
              <p:cNvPr id="5193" name="AutoShape 98">
                <a:extLst>
                  <a:ext uri="{FF2B5EF4-FFF2-40B4-BE49-F238E27FC236}">
                    <a16:creationId xmlns:a16="http://schemas.microsoft.com/office/drawing/2014/main" id="{6DF717CD-FC9C-4C1E-8766-2E8E51386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  <p:sp>
            <p:nvSpPr>
              <p:cNvPr id="5194" name="Oval 99">
                <a:extLst>
                  <a:ext uri="{FF2B5EF4-FFF2-40B4-BE49-F238E27FC236}">
                    <a16:creationId xmlns:a16="http://schemas.microsoft.com/office/drawing/2014/main" id="{6E5947BA-2E2D-47B3-B125-B178FF04E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grpSp>
          <p:nvGrpSpPr>
            <p:cNvPr id="5190" name="Group 100">
              <a:extLst>
                <a:ext uri="{FF2B5EF4-FFF2-40B4-BE49-F238E27FC236}">
                  <a16:creationId xmlns:a16="http://schemas.microsoft.com/office/drawing/2014/main" id="{D51B2102-180A-4529-B24C-90C9F2216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864"/>
              <a:ext cx="180" cy="384"/>
              <a:chOff x="1056" y="1632"/>
              <a:chExt cx="180" cy="384"/>
            </a:xfrm>
          </p:grpSpPr>
          <p:sp>
            <p:nvSpPr>
              <p:cNvPr id="5191" name="AutoShape 101">
                <a:extLst>
                  <a:ext uri="{FF2B5EF4-FFF2-40B4-BE49-F238E27FC236}">
                    <a16:creationId xmlns:a16="http://schemas.microsoft.com/office/drawing/2014/main" id="{508DBA64-7800-434A-A109-D5E852E99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43118">
                <a:off x="1044" y="1776"/>
                <a:ext cx="336" cy="48"/>
              </a:xfrm>
              <a:prstGeom prst="rightArrow">
                <a:avLst>
                  <a:gd name="adj1" fmla="val 50000"/>
                  <a:gd name="adj2" fmla="val 175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  <p:sp>
            <p:nvSpPr>
              <p:cNvPr id="5192" name="Oval 102">
                <a:extLst>
                  <a:ext uri="{FF2B5EF4-FFF2-40B4-BE49-F238E27FC236}">
                    <a16:creationId xmlns:a16="http://schemas.microsoft.com/office/drawing/2014/main" id="{A5BA6A7E-1CE5-4671-9147-85BBA3083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92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</p:grpSp>
      <p:grpSp>
        <p:nvGrpSpPr>
          <p:cNvPr id="19" name="Group 103">
            <a:extLst>
              <a:ext uri="{FF2B5EF4-FFF2-40B4-BE49-F238E27FC236}">
                <a16:creationId xmlns:a16="http://schemas.microsoft.com/office/drawing/2014/main" id="{3B1B36DB-B2ED-4E62-9187-34B55C948E1C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695576"/>
            <a:ext cx="609600" cy="352425"/>
            <a:chOff x="2832" y="1104"/>
            <a:chExt cx="384" cy="240"/>
          </a:xfrm>
        </p:grpSpPr>
        <p:grpSp>
          <p:nvGrpSpPr>
            <p:cNvPr id="5184" name="Group 104">
              <a:extLst>
                <a:ext uri="{FF2B5EF4-FFF2-40B4-BE49-F238E27FC236}">
                  <a16:creationId xmlns:a16="http://schemas.microsoft.com/office/drawing/2014/main" id="{A9647DE6-2F27-41B6-9B3D-66ADFE88C124}"/>
                </a:ext>
              </a:extLst>
            </p:cNvPr>
            <p:cNvGrpSpPr>
              <a:grpSpLocks/>
            </p:cNvGrpSpPr>
            <p:nvPr/>
          </p:nvGrpSpPr>
          <p:grpSpPr bwMode="auto">
            <a:xfrm rot="250226">
              <a:off x="2832" y="1152"/>
              <a:ext cx="288" cy="192"/>
              <a:chOff x="1056" y="2064"/>
              <a:chExt cx="288" cy="192"/>
            </a:xfrm>
          </p:grpSpPr>
          <p:sp>
            <p:nvSpPr>
              <p:cNvPr id="5187" name="AutoShape 105">
                <a:extLst>
                  <a:ext uri="{FF2B5EF4-FFF2-40B4-BE49-F238E27FC236}">
                    <a16:creationId xmlns:a16="http://schemas.microsoft.com/office/drawing/2014/main" id="{E54FABDC-E104-4CB2-8608-DA22FBE85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28482">
                <a:off x="1056" y="2133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  <p:sp>
            <p:nvSpPr>
              <p:cNvPr id="5188" name="Oval 106">
                <a:extLst>
                  <a:ext uri="{FF2B5EF4-FFF2-40B4-BE49-F238E27FC236}">
                    <a16:creationId xmlns:a16="http://schemas.microsoft.com/office/drawing/2014/main" id="{71061C30-0FA5-480D-ADC5-9AB1173D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185" name="AutoShape 107">
              <a:extLst>
                <a:ext uri="{FF2B5EF4-FFF2-40B4-BE49-F238E27FC236}">
                  <a16:creationId xmlns:a16="http://schemas.microsoft.com/office/drawing/2014/main" id="{D59CABC3-E565-4965-B174-114C7AF2BC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430925">
              <a:off x="2880" y="110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86" name="Oval 108">
              <a:extLst>
                <a:ext uri="{FF2B5EF4-FFF2-40B4-BE49-F238E27FC236}">
                  <a16:creationId xmlns:a16="http://schemas.microsoft.com/office/drawing/2014/main" id="{9BACD144-AD7E-4D48-BE2D-9B6A05C58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15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sp>
        <p:nvSpPr>
          <p:cNvPr id="5133" name="Oval 109">
            <a:extLst>
              <a:ext uri="{FF2B5EF4-FFF2-40B4-BE49-F238E27FC236}">
                <a16:creationId xmlns:a16="http://schemas.microsoft.com/office/drawing/2014/main" id="{0C238FBD-8464-4352-A2A9-2FE51E35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>
              <a:solidFill>
                <a:srgbClr val="FFFFFF"/>
              </a:solidFill>
              <a:latin typeface=".VnTime" pitchFamily="34" charset="0"/>
            </a:endParaRPr>
          </a:p>
        </p:txBody>
      </p:sp>
      <p:grpSp>
        <p:nvGrpSpPr>
          <p:cNvPr id="21" name="Group 110">
            <a:extLst>
              <a:ext uri="{FF2B5EF4-FFF2-40B4-BE49-F238E27FC236}">
                <a16:creationId xmlns:a16="http://schemas.microsoft.com/office/drawing/2014/main" id="{14321695-8676-4CCD-9B37-0139008CCA3A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2787650"/>
            <a:ext cx="304800" cy="565150"/>
            <a:chOff x="4560" y="1152"/>
            <a:chExt cx="192" cy="384"/>
          </a:xfrm>
        </p:grpSpPr>
        <p:sp>
          <p:nvSpPr>
            <p:cNvPr id="5181" name="AutoShape 111">
              <a:extLst>
                <a:ext uri="{FF2B5EF4-FFF2-40B4-BE49-F238E27FC236}">
                  <a16:creationId xmlns:a16="http://schemas.microsoft.com/office/drawing/2014/main" id="{CA7E6BF4-AC72-4CCF-8483-8F78723806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43941">
              <a:off x="4547" y="1234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82" name="AutoShape 112">
              <a:extLst>
                <a:ext uri="{FF2B5EF4-FFF2-40B4-BE49-F238E27FC236}">
                  <a16:creationId xmlns:a16="http://schemas.microsoft.com/office/drawing/2014/main" id="{90D58210-18CB-442A-BE9B-43A83AE390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43220">
              <a:off x="4512" y="134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83" name="Oval 113">
              <a:extLst>
                <a:ext uri="{FF2B5EF4-FFF2-40B4-BE49-F238E27FC236}">
                  <a16:creationId xmlns:a16="http://schemas.microsoft.com/office/drawing/2014/main" id="{5322E4F4-6A19-4036-9A71-94A1CD0A2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5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grpSp>
        <p:nvGrpSpPr>
          <p:cNvPr id="22" name="Group 114">
            <a:extLst>
              <a:ext uri="{FF2B5EF4-FFF2-40B4-BE49-F238E27FC236}">
                <a16:creationId xmlns:a16="http://schemas.microsoft.com/office/drawing/2014/main" id="{DB0AF4E2-E8BC-49FF-B14F-332ABFB0E7ED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334000"/>
            <a:ext cx="762000" cy="533400"/>
            <a:chOff x="1008" y="3024"/>
            <a:chExt cx="480" cy="336"/>
          </a:xfrm>
        </p:grpSpPr>
        <p:sp>
          <p:nvSpPr>
            <p:cNvPr id="5177" name="AutoShape 115">
              <a:extLst>
                <a:ext uri="{FF2B5EF4-FFF2-40B4-BE49-F238E27FC236}">
                  <a16:creationId xmlns:a16="http://schemas.microsoft.com/office/drawing/2014/main" id="{B391208E-6CCB-4BA3-9EEE-E30FCC2712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71967">
              <a:off x="926" y="3154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78" name="AutoShape 116">
              <a:extLst>
                <a:ext uri="{FF2B5EF4-FFF2-40B4-BE49-F238E27FC236}">
                  <a16:creationId xmlns:a16="http://schemas.microsoft.com/office/drawing/2014/main" id="{2833E3C4-097B-46FC-BA43-3CECD3547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02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79" name="Oval 117">
              <a:extLst>
                <a:ext uri="{FF2B5EF4-FFF2-40B4-BE49-F238E27FC236}">
                  <a16:creationId xmlns:a16="http://schemas.microsoft.com/office/drawing/2014/main" id="{9E5FDC04-1479-4D79-BA67-A7379D380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0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80" name="Oval 118">
              <a:extLst>
                <a:ext uri="{FF2B5EF4-FFF2-40B4-BE49-F238E27FC236}">
                  <a16:creationId xmlns:a16="http://schemas.microsoft.com/office/drawing/2014/main" id="{D2D540F7-5EE4-423F-934A-4573472C5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0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sp>
        <p:nvSpPr>
          <p:cNvPr id="5136" name="Oval 119">
            <a:extLst>
              <a:ext uri="{FF2B5EF4-FFF2-40B4-BE49-F238E27FC236}">
                <a16:creationId xmlns:a16="http://schemas.microsoft.com/office/drawing/2014/main" id="{8440F0A5-F1C7-4231-90EA-9990A5D7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>
              <a:solidFill>
                <a:srgbClr val="FFFFFF"/>
              </a:solidFill>
              <a:latin typeface=".VnTime" pitchFamily="34" charset="0"/>
            </a:endParaRPr>
          </a:p>
        </p:txBody>
      </p:sp>
      <p:grpSp>
        <p:nvGrpSpPr>
          <p:cNvPr id="23" name="Group 120">
            <a:extLst>
              <a:ext uri="{FF2B5EF4-FFF2-40B4-BE49-F238E27FC236}">
                <a16:creationId xmlns:a16="http://schemas.microsoft.com/office/drawing/2014/main" id="{6DF30D8D-FA96-4E33-9D13-2F680CAC7DB5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334000"/>
            <a:ext cx="457200" cy="685800"/>
            <a:chOff x="2640" y="3024"/>
            <a:chExt cx="288" cy="432"/>
          </a:xfrm>
        </p:grpSpPr>
        <p:sp>
          <p:nvSpPr>
            <p:cNvPr id="5174" name="AutoShape 121">
              <a:extLst>
                <a:ext uri="{FF2B5EF4-FFF2-40B4-BE49-F238E27FC236}">
                  <a16:creationId xmlns:a16="http://schemas.microsoft.com/office/drawing/2014/main" id="{A60631BF-32D3-4BC7-A9EA-D8AC586AC4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303747">
              <a:off x="2640" y="3120"/>
              <a:ext cx="288" cy="123"/>
            </a:xfrm>
            <a:prstGeom prst="rightArrow">
              <a:avLst>
                <a:gd name="adj1" fmla="val 50000"/>
                <a:gd name="adj2" fmla="val 5853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75" name="AutoShape 122">
              <a:extLst>
                <a:ext uri="{FF2B5EF4-FFF2-40B4-BE49-F238E27FC236}">
                  <a16:creationId xmlns:a16="http://schemas.microsoft.com/office/drawing/2014/main" id="{16BF3107-10DD-472B-A17B-335D21AF4A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36" y="3264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76" name="Oval 123">
              <a:extLst>
                <a:ext uri="{FF2B5EF4-FFF2-40B4-BE49-F238E27FC236}">
                  <a16:creationId xmlns:a16="http://schemas.microsoft.com/office/drawing/2014/main" id="{5D0B86C3-5946-451D-8A89-9E2969FB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0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grpSp>
        <p:nvGrpSpPr>
          <p:cNvPr id="5138" name="Group 124">
            <a:extLst>
              <a:ext uri="{FF2B5EF4-FFF2-40B4-BE49-F238E27FC236}">
                <a16:creationId xmlns:a16="http://schemas.microsoft.com/office/drawing/2014/main" id="{38B5A8A7-CE80-4415-98C0-5B35F3921475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4419600"/>
            <a:ext cx="2057400" cy="2057400"/>
            <a:chOff x="2208" y="2448"/>
            <a:chExt cx="1296" cy="1296"/>
          </a:xfrm>
        </p:grpSpPr>
        <p:grpSp>
          <p:nvGrpSpPr>
            <p:cNvPr id="5157" name="Group 125">
              <a:extLst>
                <a:ext uri="{FF2B5EF4-FFF2-40B4-BE49-F238E27FC236}">
                  <a16:creationId xmlns:a16="http://schemas.microsoft.com/office/drawing/2014/main" id="{7C184156-7E3A-4BFA-A275-2CB1F5101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448"/>
              <a:ext cx="1296" cy="1296"/>
              <a:chOff x="336" y="240"/>
              <a:chExt cx="1296" cy="1296"/>
            </a:xfrm>
          </p:grpSpPr>
          <p:grpSp>
            <p:nvGrpSpPr>
              <p:cNvPr id="5170" name="Group 126">
                <a:extLst>
                  <a:ext uri="{FF2B5EF4-FFF2-40B4-BE49-F238E27FC236}">
                    <a16:creationId xmlns:a16="http://schemas.microsoft.com/office/drawing/2014/main" id="{6AC862D4-7214-42E0-8790-2644620A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"/>
                <a:ext cx="1296" cy="1296"/>
                <a:chOff x="384" y="624"/>
                <a:chExt cx="1296" cy="1296"/>
              </a:xfrm>
            </p:grpSpPr>
            <p:sp>
              <p:nvSpPr>
                <p:cNvPr id="5172" name="Oval 127">
                  <a:extLst>
                    <a:ext uri="{FF2B5EF4-FFF2-40B4-BE49-F238E27FC236}">
                      <a16:creationId xmlns:a16="http://schemas.microsoft.com/office/drawing/2014/main" id="{C7F41788-7A0A-44CA-A465-0E0107447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" y="624"/>
                  <a:ext cx="1296" cy="129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  <p:sp>
              <p:nvSpPr>
                <p:cNvPr id="5173" name="Oval 128">
                  <a:extLst>
                    <a:ext uri="{FF2B5EF4-FFF2-40B4-BE49-F238E27FC236}">
                      <a16:creationId xmlns:a16="http://schemas.microsoft.com/office/drawing/2014/main" id="{B9506C5E-D118-42D7-B34E-78274002E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720"/>
                  <a:ext cx="1104" cy="110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120000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Tahoma" panose="020B060403050404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v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 sz="1800">
                    <a:solidFill>
                      <a:srgbClr val="FFFFFF"/>
                    </a:solidFill>
                    <a:latin typeface=".VnTime" pitchFamily="34" charset="0"/>
                  </a:endParaRPr>
                </a:p>
              </p:txBody>
            </p:sp>
          </p:grpSp>
          <p:sp>
            <p:nvSpPr>
              <p:cNvPr id="5171" name="Oval 129">
                <a:extLst>
                  <a:ext uri="{FF2B5EF4-FFF2-40B4-BE49-F238E27FC236}">
                    <a16:creationId xmlns:a16="http://schemas.microsoft.com/office/drawing/2014/main" id="{72596DB8-20A4-45CB-984C-228D25B4D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8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158" name="Text Box 130">
              <a:extLst>
                <a:ext uri="{FF2B5EF4-FFF2-40B4-BE49-F238E27FC236}">
                  <a16:creationId xmlns:a16="http://schemas.microsoft.com/office/drawing/2014/main" id="{9E776CEB-2BF6-48F8-9BC4-BFD1C8045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5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5159" name="Text Box 131">
              <a:extLst>
                <a:ext uri="{FF2B5EF4-FFF2-40B4-BE49-F238E27FC236}">
                  <a16:creationId xmlns:a16="http://schemas.microsoft.com/office/drawing/2014/main" id="{167CFCF8-41F2-4FF5-B4EE-9170B86E3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  <p:sp>
          <p:nvSpPr>
            <p:cNvPr id="5160" name="Text Box 132">
              <a:extLst>
                <a:ext uri="{FF2B5EF4-FFF2-40B4-BE49-F238E27FC236}">
                  <a16:creationId xmlns:a16="http://schemas.microsoft.com/office/drawing/2014/main" id="{8634BB2D-F675-40EE-B4DA-FB1D3F805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26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5161" name="Text Box 133">
              <a:extLst>
                <a:ext uri="{FF2B5EF4-FFF2-40B4-BE49-F238E27FC236}">
                  <a16:creationId xmlns:a16="http://schemas.microsoft.com/office/drawing/2014/main" id="{3AF1E189-8FAD-4D49-8CD5-6FB58E0D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5162" name="Text Box 134">
              <a:extLst>
                <a:ext uri="{FF2B5EF4-FFF2-40B4-BE49-F238E27FC236}">
                  <a16:creationId xmlns:a16="http://schemas.microsoft.com/office/drawing/2014/main" id="{670F2854-BF2F-49DF-AA7E-470355C7A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5163" name="Text Box 135">
              <a:extLst>
                <a:ext uri="{FF2B5EF4-FFF2-40B4-BE49-F238E27FC236}">
                  <a16:creationId xmlns:a16="http://schemas.microsoft.com/office/drawing/2014/main" id="{E2D03314-D45A-4204-841B-C0EAAA36E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02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5164" name="Text Box 136">
              <a:extLst>
                <a:ext uri="{FF2B5EF4-FFF2-40B4-BE49-F238E27FC236}">
                  <a16:creationId xmlns:a16="http://schemas.microsoft.com/office/drawing/2014/main" id="{94A6858C-94D1-4C37-8A83-A266DDAF9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165" name="Text Box 137">
              <a:extLst>
                <a:ext uri="{FF2B5EF4-FFF2-40B4-BE49-F238E27FC236}">
                  <a16:creationId xmlns:a16="http://schemas.microsoft.com/office/drawing/2014/main" id="{4030B9C0-198F-4621-891A-0ACD21C9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5166" name="Text Box 138">
              <a:extLst>
                <a:ext uri="{FF2B5EF4-FFF2-40B4-BE49-F238E27FC236}">
                  <a16:creationId xmlns:a16="http://schemas.microsoft.com/office/drawing/2014/main" id="{043212F6-A17F-4BAC-94E6-35EDC57F0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21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167" name="Text Box 139">
              <a:extLst>
                <a:ext uri="{FF2B5EF4-FFF2-40B4-BE49-F238E27FC236}">
                  <a16:creationId xmlns:a16="http://schemas.microsoft.com/office/drawing/2014/main" id="{1C038D9F-FD50-4702-8323-7CD35CF3F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97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168" name="Text Box 140">
              <a:extLst>
                <a:ext uri="{FF2B5EF4-FFF2-40B4-BE49-F238E27FC236}">
                  <a16:creationId xmlns:a16="http://schemas.microsoft.com/office/drawing/2014/main" id="{9A694C46-D505-4D02-8302-9DBF3A981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169" name="Text Box 141">
              <a:extLst>
                <a:ext uri="{FF2B5EF4-FFF2-40B4-BE49-F238E27FC236}">
                  <a16:creationId xmlns:a16="http://schemas.microsoft.com/office/drawing/2014/main" id="{D8929ED9-2E10-4FCC-957B-07912F632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5139" name="Oval 142">
            <a:extLst>
              <a:ext uri="{FF2B5EF4-FFF2-40B4-BE49-F238E27FC236}">
                <a16:creationId xmlns:a16="http://schemas.microsoft.com/office/drawing/2014/main" id="{E0901EB9-79AE-4900-AA79-BC2DD7B1B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>
              <a:solidFill>
                <a:srgbClr val="FFFFFF"/>
              </a:solidFill>
              <a:latin typeface=".VnTime" pitchFamily="34" charset="0"/>
            </a:endParaRPr>
          </a:p>
        </p:txBody>
      </p:sp>
      <p:grpSp>
        <p:nvGrpSpPr>
          <p:cNvPr id="27" name="Group 143">
            <a:extLst>
              <a:ext uri="{FF2B5EF4-FFF2-40B4-BE49-F238E27FC236}">
                <a16:creationId xmlns:a16="http://schemas.microsoft.com/office/drawing/2014/main" id="{2C61BA2D-AA9D-4DF3-A986-AFE0F2D52392}"/>
              </a:ext>
            </a:extLst>
          </p:cNvPr>
          <p:cNvGrpSpPr>
            <a:grpSpLocks/>
          </p:cNvGrpSpPr>
          <p:nvPr/>
        </p:nvGrpSpPr>
        <p:grpSpPr bwMode="auto">
          <a:xfrm>
            <a:off x="8829676" y="5105401"/>
            <a:ext cx="466725" cy="860425"/>
            <a:chOff x="4506" y="2866"/>
            <a:chExt cx="294" cy="542"/>
          </a:xfrm>
        </p:grpSpPr>
        <p:grpSp>
          <p:nvGrpSpPr>
            <p:cNvPr id="5152" name="Group 144">
              <a:extLst>
                <a:ext uri="{FF2B5EF4-FFF2-40B4-BE49-F238E27FC236}">
                  <a16:creationId xmlns:a16="http://schemas.microsoft.com/office/drawing/2014/main" id="{A816AEDF-D124-48F8-BE11-8652658FA8FE}"/>
                </a:ext>
              </a:extLst>
            </p:cNvPr>
            <p:cNvGrpSpPr>
              <a:grpSpLocks/>
            </p:cNvGrpSpPr>
            <p:nvPr/>
          </p:nvGrpSpPr>
          <p:grpSpPr bwMode="auto">
            <a:xfrm rot="9022531">
              <a:off x="4512" y="2866"/>
              <a:ext cx="288" cy="219"/>
              <a:chOff x="4224" y="3792"/>
              <a:chExt cx="288" cy="219"/>
            </a:xfrm>
          </p:grpSpPr>
          <p:sp>
            <p:nvSpPr>
              <p:cNvPr id="5155" name="AutoShape 145">
                <a:extLst>
                  <a:ext uri="{FF2B5EF4-FFF2-40B4-BE49-F238E27FC236}">
                    <a16:creationId xmlns:a16="http://schemas.microsoft.com/office/drawing/2014/main" id="{9489598C-2964-46A7-86E1-B78D61D41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303747">
                <a:off x="4224" y="3888"/>
                <a:ext cx="288" cy="123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  <p:sp>
            <p:nvSpPr>
              <p:cNvPr id="5156" name="Oval 146">
                <a:extLst>
                  <a:ext uri="{FF2B5EF4-FFF2-40B4-BE49-F238E27FC236}">
                    <a16:creationId xmlns:a16="http://schemas.microsoft.com/office/drawing/2014/main" id="{7208159B-3837-43FF-9DF1-F550EF1A2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7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120000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Tahoma" panose="020B0604030504040204" pitchFamily="34" charset="0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800">
                  <a:solidFill>
                    <a:srgbClr val="FFFFFF"/>
                  </a:solidFill>
                  <a:latin typeface=".VnTime" pitchFamily="34" charset="0"/>
                </a:endParaRPr>
              </a:p>
            </p:txBody>
          </p:sp>
        </p:grpSp>
        <p:sp>
          <p:nvSpPr>
            <p:cNvPr id="5153" name="AutoShape 147">
              <a:extLst>
                <a:ext uri="{FF2B5EF4-FFF2-40B4-BE49-F238E27FC236}">
                  <a16:creationId xmlns:a16="http://schemas.microsoft.com/office/drawing/2014/main" id="{F4B35921-35B7-4252-AC3F-51DD5DD258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58759">
              <a:off x="4362" y="3216"/>
              <a:ext cx="336" cy="48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  <p:sp>
          <p:nvSpPr>
            <p:cNvPr id="5154" name="Oval 148">
              <a:extLst>
                <a:ext uri="{FF2B5EF4-FFF2-40B4-BE49-F238E27FC236}">
                  <a16:creationId xmlns:a16="http://schemas.microsoft.com/office/drawing/2014/main" id="{0B6F18D2-61DC-46E4-AC67-BF3FC5316B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58759">
              <a:off x="4560" y="30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800">
                <a:solidFill>
                  <a:srgbClr val="FFFFFF"/>
                </a:solidFill>
                <a:latin typeface=".VnTime" pitchFamily="34" charset="0"/>
              </a:endParaRPr>
            </a:p>
          </p:txBody>
        </p:sp>
      </p:grpSp>
      <p:sp>
        <p:nvSpPr>
          <p:cNvPr id="102550" name="Text Box 150">
            <a:extLst>
              <a:ext uri="{FF2B5EF4-FFF2-40B4-BE49-F238E27FC236}">
                <a16:creationId xmlns:a16="http://schemas.microsoft.com/office/drawing/2014/main" id="{46CFBEBB-B77C-46AD-BE56-2A6883EE2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922478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5 ph</a:t>
            </a:r>
            <a:r>
              <a:rPr lang="en-US" altLang="en-US" sz="2400" b="1" dirty="0" err="1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2551" name="Text Box 151">
            <a:extLst>
              <a:ext uri="{FF2B5EF4-FFF2-40B4-BE49-F238E27FC236}">
                <a16:creationId xmlns:a16="http://schemas.microsoft.com/office/drawing/2014/main" id="{2F01BC8F-F8C9-43A0-A368-5B54CDBEF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667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9900CC"/>
                </a:solidFill>
                <a:latin typeface=".VnTimeH" pitchFamily="34" charset="0"/>
              </a:rPr>
              <a:t>b</a:t>
            </a:r>
          </a:p>
        </p:txBody>
      </p:sp>
      <p:sp>
        <p:nvSpPr>
          <p:cNvPr id="102554" name="Text Box 154">
            <a:extLst>
              <a:ext uri="{FF2B5EF4-FFF2-40B4-BE49-F238E27FC236}">
                <a16:creationId xmlns:a16="http://schemas.microsoft.com/office/drawing/2014/main" id="{E3199021-DC62-4497-B96A-BCBF4EA91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59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00FF00"/>
                </a:solidFill>
                <a:latin typeface=".VnTimeH" pitchFamily="34" charset="0"/>
              </a:rPr>
              <a:t>c</a:t>
            </a:r>
          </a:p>
        </p:txBody>
      </p:sp>
      <p:sp>
        <p:nvSpPr>
          <p:cNvPr id="102557" name="Text Box 157">
            <a:extLst>
              <a:ext uri="{FF2B5EF4-FFF2-40B4-BE49-F238E27FC236}">
                <a16:creationId xmlns:a16="http://schemas.microsoft.com/office/drawing/2014/main" id="{A4E9C649-21AF-4EC8-99BB-CFD7B9939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1" y="5351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660066"/>
                </a:solidFill>
                <a:latin typeface=".VnTimeH" pitchFamily="34" charset="0"/>
              </a:rPr>
              <a:t>d</a:t>
            </a:r>
          </a:p>
        </p:txBody>
      </p:sp>
      <p:sp>
        <p:nvSpPr>
          <p:cNvPr id="102560" name="Text Box 160">
            <a:extLst>
              <a:ext uri="{FF2B5EF4-FFF2-40B4-BE49-F238E27FC236}">
                <a16:creationId xmlns:a16="http://schemas.microsoft.com/office/drawing/2014/main" id="{C4EE93C8-88E2-4521-BE9B-8F60333E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562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CC0000"/>
                </a:solidFill>
                <a:latin typeface=".VnTimeH" pitchFamily="34" charset="0"/>
              </a:rPr>
              <a:t>e</a:t>
            </a:r>
          </a:p>
        </p:txBody>
      </p:sp>
      <p:sp>
        <p:nvSpPr>
          <p:cNvPr id="102563" name="Text Box 163">
            <a:extLst>
              <a:ext uri="{FF2B5EF4-FFF2-40B4-BE49-F238E27FC236}">
                <a16:creationId xmlns:a16="http://schemas.microsoft.com/office/drawing/2014/main" id="{013AFDEA-3D72-4867-9585-A006DE1F0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562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>
                <a:solidFill>
                  <a:srgbClr val="0099FF"/>
                </a:solidFill>
                <a:latin typeface=".VnTimeH" pitchFamily="34" charset="0"/>
              </a:rPr>
              <a:t>g</a:t>
            </a:r>
          </a:p>
        </p:txBody>
      </p:sp>
      <p:sp>
        <p:nvSpPr>
          <p:cNvPr id="169" name="Text Box 150">
            <a:extLst>
              <a:ext uri="{FF2B5EF4-FFF2-40B4-BE49-F238E27FC236}">
                <a16:creationId xmlns:a16="http://schemas.microsoft.com/office/drawing/2014/main" id="{91A2182E-15D6-42A2-AA89-4643A4123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3857625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10 phú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70" name="Text Box 150">
            <a:extLst>
              <a:ext uri="{FF2B5EF4-FFF2-40B4-BE49-F238E27FC236}">
                <a16:creationId xmlns:a16="http://schemas.microsoft.com/office/drawing/2014/main" id="{F8C441FD-AEEB-43D5-9D4A-8DCF28E60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3825875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25 phú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71" name="Text Box 150">
            <a:extLst>
              <a:ext uri="{FF2B5EF4-FFF2-40B4-BE49-F238E27FC236}">
                <a16:creationId xmlns:a16="http://schemas.microsoft.com/office/drawing/2014/main" id="{A74D9ACF-A5E5-4069-B748-07587D9FC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3" y="6400801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15 phú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72" name="Text Box 150">
            <a:extLst>
              <a:ext uri="{FF2B5EF4-FFF2-40B4-BE49-F238E27FC236}">
                <a16:creationId xmlns:a16="http://schemas.microsoft.com/office/drawing/2014/main" id="{05E3A1A2-59EA-4426-A49B-02ADE726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6407151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 30 phú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73" name="Text Box 150">
            <a:extLst>
              <a:ext uri="{FF2B5EF4-FFF2-40B4-BE49-F238E27FC236}">
                <a16:creationId xmlns:a16="http://schemas.microsoft.com/office/drawing/2014/main" id="{D7F78711-D490-4828-BC16-2B921D4B8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6396038"/>
            <a:ext cx="2209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giờ 35 phú</a:t>
            </a:r>
            <a:r>
              <a:rPr lang="en-US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10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2000"/>
                                        <p:tgtEl>
                                          <p:spTgt spid="10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3000" fill="hold"/>
                                        <p:tgtEl>
                                          <p:spTgt spid="10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3000" fill="hold"/>
                                        <p:tgtEl>
                                          <p:spTgt spid="10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3000" fill="hold"/>
                                        <p:tgtEl>
                                          <p:spTgt spid="10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3000" fill="hold"/>
                                        <p:tgtEl>
                                          <p:spTgt spid="10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3000" fill="hold"/>
                                        <p:tgtEl>
                                          <p:spTgt spid="10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5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3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1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9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8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5" grpId="0"/>
      <p:bldP spid="102550" grpId="0"/>
      <p:bldP spid="102550" grpId="1"/>
      <p:bldP spid="102551" grpId="0"/>
      <p:bldP spid="102554" grpId="0"/>
      <p:bldP spid="102557" grpId="0"/>
      <p:bldP spid="102560" grpId="0"/>
      <p:bldP spid="102563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1D89BFF-242A-497A-A777-AD7B221F7C7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儿童读书分享会卡通动态ppt模板"/>
</p:tagLst>
</file>

<file path=ppt/theme/theme1.xml><?xml version="1.0" encoding="utf-8"?>
<a:theme xmlns:a="http://schemas.openxmlformats.org/drawingml/2006/main" name="Office Theme">
  <a:themeElements>
    <a:clrScheme name="自定义 8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.VnTim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.VnTime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554</Words>
  <Application>Microsoft Office PowerPoint</Application>
  <PresentationFormat>Widescreen</PresentationFormat>
  <Paragraphs>337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等线</vt:lpstr>
      <vt:lpstr>Microsoft YaHei</vt:lpstr>
      <vt:lpstr>.VnArial Narrow</vt:lpstr>
      <vt:lpstr>.VnTime</vt:lpstr>
      <vt:lpstr>.VnTimeH</vt:lpstr>
      <vt:lpstr>Arial</vt:lpstr>
      <vt:lpstr>Calibri</vt:lpstr>
      <vt:lpstr>HP001 4 hàng</vt:lpstr>
      <vt:lpstr>Tahoma</vt:lpstr>
      <vt:lpstr>Times New Roman</vt:lpstr>
      <vt:lpstr>Verdana</vt:lpstr>
      <vt:lpstr>Wingdings</vt:lpstr>
      <vt:lpstr>Office Theme</vt:lpstr>
      <vt:lpstr>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儿童读书分享会卡通动态ppt模板</dc:title>
  <dc:creator>WIN7</dc:creator>
  <cp:lastModifiedBy>Thanh Tung</cp:lastModifiedBy>
  <cp:revision>218</cp:revision>
  <dcterms:created xsi:type="dcterms:W3CDTF">2017-08-18T03:02:00Z</dcterms:created>
  <dcterms:modified xsi:type="dcterms:W3CDTF">2021-10-06T03:07:29Z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1033-11.2.0.10258</vt:lpwstr>
  </property>
  <property fmtid="{D5CDD505-2E9C-101B-9397-08002B2CF9AE}" pid="3" name="ICV">
    <vt:lpwstr>9A8E8A0E3A274F5DA4AD6138D0354169</vt:lpwstr>
  </property>
</Properties>
</file>